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4" r:id="rId5"/>
    <p:sldId id="273" r:id="rId6"/>
    <p:sldId id="272" r:id="rId7"/>
    <p:sldId id="283" r:id="rId8"/>
    <p:sldId id="281" r:id="rId9"/>
    <p:sldId id="282" r:id="rId10"/>
    <p:sldId id="284" r:id="rId11"/>
    <p:sldId id="260" r:id="rId12"/>
    <p:sldId id="262" r:id="rId13"/>
    <p:sldId id="261" r:id="rId14"/>
    <p:sldId id="264" r:id="rId15"/>
    <p:sldId id="266" r:id="rId16"/>
    <p:sldId id="265" r:id="rId17"/>
    <p:sldId id="267" r:id="rId18"/>
    <p:sldId id="268" r:id="rId19"/>
    <p:sldId id="275" r:id="rId20"/>
    <p:sldId id="276" r:id="rId21"/>
    <p:sldId id="277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F60A"/>
    <a:srgbClr val="FF6600"/>
    <a:srgbClr val="FF3300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6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0FB281-672F-459F-8D18-3387A018B8EF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749492-6F66-40A6-A215-410558A85FB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809999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</a:rPr>
              <a:t>Oil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</a:rPr>
              <a:t>in the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8800" dirty="0" smtClean="0">
                <a:solidFill>
                  <a:schemeClr val="bg2">
                    <a:lumMod val="50000"/>
                  </a:schemeClr>
                </a:solidFill>
              </a:rPr>
              <a:t>world</a:t>
            </a:r>
            <a:endParaRPr lang="en-US" sz="8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0" y="4724400"/>
            <a:ext cx="7772400" cy="9525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A quick map activity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399" y="4495800"/>
            <a:ext cx="8839201" cy="198120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G1.3.3 Explain the different ways in which places are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and how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connections demonstrate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interdependence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1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E3 Analyze reasons for individuals and businesses to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specialize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and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costs </a:t>
            </a:r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trade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18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35" y="264860"/>
            <a:ext cx="7453075" cy="628833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505200" y="1904999"/>
            <a:ext cx="3429000" cy="150402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$8,400,000,000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going out of Michigan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year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60445" y="3253027"/>
            <a:ext cx="3547510" cy="150402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40% of that total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completely out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United States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2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93" y="457200"/>
            <a:ext cx="8588807" cy="60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67543" y="2950028"/>
            <a:ext cx="489857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2598421"/>
            <a:ext cx="609600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778508" y="27432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24000" y="279762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02308" y="295416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15222" y="258405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800" y="4495800"/>
            <a:ext cx="762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800" y="5105400"/>
            <a:ext cx="762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93" y="457200"/>
            <a:ext cx="8588807" cy="60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71600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1387" y="158256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86542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2149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1822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26108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03495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0803" y="17559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8110" y="183892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1600" y="4343400"/>
            <a:ext cx="914400" cy="1219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7543" y="2950028"/>
            <a:ext cx="489857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47800" y="2598421"/>
            <a:ext cx="609600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78508" y="27432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24000" y="279762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02308" y="295416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15222" y="258405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93" y="457200"/>
            <a:ext cx="8588807" cy="60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71600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1387" y="158256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86542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2149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1822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26108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03495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0803" y="17559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8110" y="183892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7543" y="2950028"/>
            <a:ext cx="489857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47800" y="2598421"/>
            <a:ext cx="609600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78508" y="27432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24000" y="279762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02308" y="295416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15222" y="258405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24882" y="134384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394" y="16764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08514" y="158931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95600" y="4267200"/>
            <a:ext cx="1461527" cy="1295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21429" y="1838157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83269" y="152062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93" y="457200"/>
            <a:ext cx="8588807" cy="60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71600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1387" y="158256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86542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2149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1822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26108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03495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0803" y="17559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8110" y="183892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7543" y="2950028"/>
            <a:ext cx="489857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47800" y="2598421"/>
            <a:ext cx="609600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78508" y="27432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24000" y="279762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02308" y="295416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15222" y="258405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24882" y="134384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394" y="16764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08514" y="158931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05889" y="4343400"/>
            <a:ext cx="1075711" cy="1295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21429" y="1838157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83269" y="152062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51509" y="1917407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401567" y="1961275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07419" y="194494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446" y="201396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022092" y="245440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177419" y="201875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00143" y="241934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46740" y="2091358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707912" y="21553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462481" y="221392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3066" y="2278479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195501" y="226194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0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93" y="457200"/>
            <a:ext cx="8588807" cy="60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71600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1387" y="158256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86542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2149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1822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26108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03495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0803" y="17559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8110" y="183892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7543" y="2950028"/>
            <a:ext cx="489857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47800" y="2598421"/>
            <a:ext cx="609600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78508" y="27432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24000" y="279762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02308" y="295416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15222" y="258405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24882" y="134384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394" y="16764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08514" y="158931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04898" y="4267200"/>
            <a:ext cx="1211156" cy="1295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21429" y="1838157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83269" y="152062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20000" y="3226308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372241" y="321705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270895" y="300236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473587" y="302361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687492" y="302361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651509" y="1917407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401567" y="1961275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407419" y="194494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44446" y="201396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22092" y="245440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77419" y="201875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600143" y="241934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946740" y="2091358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707912" y="21553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62481" y="221392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873066" y="2278479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195501" y="226194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93" y="457200"/>
            <a:ext cx="8588807" cy="60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71600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1387" y="158256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86542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2149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1822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26108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03495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0803" y="17559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8110" y="183892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7543" y="2950028"/>
            <a:ext cx="489857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47800" y="2598421"/>
            <a:ext cx="609600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78508" y="27432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24000" y="279762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02308" y="295416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15222" y="258405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24882" y="134384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394" y="16764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08514" y="158931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62625" y="4267200"/>
            <a:ext cx="1211156" cy="1295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21429" y="1838157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83269" y="152062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20000" y="3226308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372241" y="321705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270895" y="300236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473587" y="302361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87492" y="302361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68203" y="169740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11845" y="191740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03571" y="169066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19800" y="16872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184610" y="1889975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500295" y="189335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65708" y="166398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511181" y="166398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82838" y="2102022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678603" y="231800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17772" y="2115309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678603" y="209135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1509" y="1917407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401567" y="1961275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07419" y="194494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144446" y="201396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22092" y="245440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77419" y="201875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600143" y="241934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46740" y="2091358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707912" y="21553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62481" y="221392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873066" y="2278479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195501" y="226194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193645" y="234979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444778" y="235305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72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93" y="457200"/>
            <a:ext cx="8588807" cy="60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71600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1387" y="158256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86542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2149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1822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26108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03495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0803" y="17559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8110" y="183892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7543" y="2950028"/>
            <a:ext cx="489857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47800" y="2598421"/>
            <a:ext cx="609600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78508" y="27432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24000" y="279762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02308" y="295416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15222" y="258405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24882" y="134384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394" y="16764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08514" y="158931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53000" y="4267200"/>
            <a:ext cx="1694470" cy="1295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21429" y="1838157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83269" y="152062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20000" y="3226308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372241" y="321705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270895" y="300236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473587" y="302361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87492" y="302361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68203" y="169740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11845" y="191740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03571" y="169066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19800" y="16872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184610" y="1889975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500295" y="189335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65708" y="166398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511181" y="166398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82838" y="2102022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678603" y="231800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17772" y="2115309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678603" y="209135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1509" y="1917407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401567" y="1961275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07419" y="194494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144446" y="201396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22092" y="245440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77419" y="201875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600143" y="241934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46740" y="2091358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707912" y="21553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62481" y="221392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873066" y="2278479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195501" y="226194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193645" y="234979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444778" y="235305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19600" y="3424123"/>
            <a:ext cx="81077" cy="81077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62323" y="3431611"/>
            <a:ext cx="81077" cy="81077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4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393" y="457200"/>
            <a:ext cx="8588807" cy="60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71600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1387" y="158256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86542" y="139750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2149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1822" y="158593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26108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03495" y="17585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0803" y="17559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98110" y="1838921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67543" y="2950028"/>
            <a:ext cx="489857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47800" y="2598421"/>
            <a:ext cx="609600" cy="311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78508" y="27432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24000" y="279762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702308" y="295416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15222" y="258405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24882" y="134384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394" y="1676400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08514" y="158931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70703" y="4267200"/>
            <a:ext cx="1173743" cy="1295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21429" y="1838157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83269" y="152062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20000" y="3226308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372241" y="321705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270895" y="300236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473587" y="302361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87492" y="3023616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68203" y="169740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11845" y="191740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03571" y="169066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19800" y="168728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184610" y="1889975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500295" y="189335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265708" y="166398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511181" y="166398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82838" y="2102022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678603" y="2318001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17772" y="2115309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678603" y="209135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51509" y="1917407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401567" y="1961275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407419" y="194494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144446" y="201396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22092" y="245440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177419" y="2018753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600143" y="2419347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46740" y="2091358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707912" y="215537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62481" y="2213924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873066" y="2278479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195501" y="2261942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193645" y="234979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444778" y="235305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19600" y="3424123"/>
            <a:ext cx="81077" cy="81077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262323" y="3431611"/>
            <a:ext cx="81077" cy="81077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903150" y="1905860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180516" y="2112578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115203" y="234979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079171" y="187438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005584" y="201875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348702" y="2177133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046514" y="2192704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209800" y="1961275"/>
            <a:ext cx="202692" cy="202692"/>
          </a:xfrm>
          <a:prstGeom prst="ellipse">
            <a:avLst/>
          </a:prstGeom>
          <a:solidFill>
            <a:srgbClr val="FFFF99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61758" y="2304714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254602" y="2304714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259066" y="2451139"/>
            <a:ext cx="202692" cy="202692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0438" y="152400"/>
            <a:ext cx="5026762" cy="65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535349" y="354675"/>
            <a:ext cx="3962400" cy="533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152400" y="152400"/>
            <a:ext cx="3382949" cy="326136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worksheet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at where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get our oil</a:t>
            </a:r>
          </a:p>
          <a:p>
            <a:pPr algn="ctr"/>
            <a:endParaRPr lang="en-US" sz="8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why that fact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help terrorists).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" y="264860"/>
            <a:ext cx="8384452" cy="628833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152400"/>
            <a:ext cx="3657600" cy="2286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see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gas station,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mind you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also see . . 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-2895600"/>
            <a:ext cx="7559040" cy="1034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989121" y="426844"/>
            <a:ext cx="762000" cy="314876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53996" y="1435600"/>
            <a:ext cx="484909" cy="286251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1731125"/>
            <a:ext cx="838200" cy="547255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47765" y="2211880"/>
            <a:ext cx="484909" cy="286251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503255" y="5105010"/>
            <a:ext cx="459336" cy="405331"/>
          </a:xfrm>
          <a:custGeom>
            <a:avLst/>
            <a:gdLst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16131 w 532015"/>
              <a:gd name="connsiteY4" fmla="*/ 532015 h 665334"/>
              <a:gd name="connsiteX5" fmla="*/ 149629 w 532015"/>
              <a:gd name="connsiteY5" fmla="*/ 432262 h 665334"/>
              <a:gd name="connsiteX6" fmla="*/ 133004 w 532015"/>
              <a:gd name="connsiteY6" fmla="*/ 382386 h 665334"/>
              <a:gd name="connsiteX7" fmla="*/ 99753 w 532015"/>
              <a:gd name="connsiteY7" fmla="*/ 332509 h 665334"/>
              <a:gd name="connsiteX8" fmla="*/ 83127 w 532015"/>
              <a:gd name="connsiteY8" fmla="*/ 282633 h 665334"/>
              <a:gd name="connsiteX9" fmla="*/ 49877 w 532015"/>
              <a:gd name="connsiteY9" fmla="*/ 232757 h 665334"/>
              <a:gd name="connsiteX10" fmla="*/ 16626 w 532015"/>
              <a:gd name="connsiteY10" fmla="*/ 133004 h 665334"/>
              <a:gd name="connsiteX11" fmla="*/ 0 w 532015"/>
              <a:gd name="connsiteY11" fmla="*/ 83127 h 665334"/>
              <a:gd name="connsiteX12" fmla="*/ 0 w 532015"/>
              <a:gd name="connsiteY12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216131 w 532015"/>
              <a:gd name="connsiteY3" fmla="*/ 532015 h 665334"/>
              <a:gd name="connsiteX4" fmla="*/ 149629 w 532015"/>
              <a:gd name="connsiteY4" fmla="*/ 432262 h 665334"/>
              <a:gd name="connsiteX5" fmla="*/ 133004 w 532015"/>
              <a:gd name="connsiteY5" fmla="*/ 382386 h 665334"/>
              <a:gd name="connsiteX6" fmla="*/ 99753 w 532015"/>
              <a:gd name="connsiteY6" fmla="*/ 332509 h 665334"/>
              <a:gd name="connsiteX7" fmla="*/ 83127 w 532015"/>
              <a:gd name="connsiteY7" fmla="*/ 282633 h 665334"/>
              <a:gd name="connsiteX8" fmla="*/ 49877 w 532015"/>
              <a:gd name="connsiteY8" fmla="*/ 232757 h 665334"/>
              <a:gd name="connsiteX9" fmla="*/ 16626 w 532015"/>
              <a:gd name="connsiteY9" fmla="*/ 133004 h 665334"/>
              <a:gd name="connsiteX10" fmla="*/ 0 w 532015"/>
              <a:gd name="connsiteY10" fmla="*/ 83127 h 665334"/>
              <a:gd name="connsiteX11" fmla="*/ 0 w 532015"/>
              <a:gd name="connsiteY11" fmla="*/ 0 h 665334"/>
              <a:gd name="connsiteX0" fmla="*/ 532015 w 532015"/>
              <a:gd name="connsiteY0" fmla="*/ 648393 h 665380"/>
              <a:gd name="connsiteX1" fmla="*/ 448887 w 532015"/>
              <a:gd name="connsiteY1" fmla="*/ 665018 h 665380"/>
              <a:gd name="connsiteX2" fmla="*/ 349135 w 532015"/>
              <a:gd name="connsiteY2" fmla="*/ 631767 h 665380"/>
              <a:gd name="connsiteX3" fmla="*/ 216131 w 532015"/>
              <a:gd name="connsiteY3" fmla="*/ 532015 h 665380"/>
              <a:gd name="connsiteX4" fmla="*/ 149629 w 532015"/>
              <a:gd name="connsiteY4" fmla="*/ 432262 h 665380"/>
              <a:gd name="connsiteX5" fmla="*/ 133004 w 532015"/>
              <a:gd name="connsiteY5" fmla="*/ 382386 h 665380"/>
              <a:gd name="connsiteX6" fmla="*/ 99753 w 532015"/>
              <a:gd name="connsiteY6" fmla="*/ 332509 h 665380"/>
              <a:gd name="connsiteX7" fmla="*/ 83127 w 532015"/>
              <a:gd name="connsiteY7" fmla="*/ 282633 h 665380"/>
              <a:gd name="connsiteX8" fmla="*/ 49877 w 532015"/>
              <a:gd name="connsiteY8" fmla="*/ 232757 h 665380"/>
              <a:gd name="connsiteX9" fmla="*/ 16626 w 532015"/>
              <a:gd name="connsiteY9" fmla="*/ 133004 h 665380"/>
              <a:gd name="connsiteX10" fmla="*/ 0 w 532015"/>
              <a:gd name="connsiteY10" fmla="*/ 83127 h 665380"/>
              <a:gd name="connsiteX11" fmla="*/ 0 w 532015"/>
              <a:gd name="connsiteY11" fmla="*/ 0 h 66538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83127 w 532015"/>
              <a:gd name="connsiteY6" fmla="*/ 282633 h 671400"/>
              <a:gd name="connsiteX7" fmla="*/ 49877 w 532015"/>
              <a:gd name="connsiteY7" fmla="*/ 232757 h 671400"/>
              <a:gd name="connsiteX8" fmla="*/ 16626 w 532015"/>
              <a:gd name="connsiteY8" fmla="*/ 133004 h 671400"/>
              <a:gd name="connsiteX9" fmla="*/ 0 w 532015"/>
              <a:gd name="connsiteY9" fmla="*/ 83127 h 671400"/>
              <a:gd name="connsiteX10" fmla="*/ 0 w 532015"/>
              <a:gd name="connsiteY10" fmla="*/ 0 h 67140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49877 w 532015"/>
              <a:gd name="connsiteY6" fmla="*/ 232757 h 671400"/>
              <a:gd name="connsiteX7" fmla="*/ 16626 w 532015"/>
              <a:gd name="connsiteY7" fmla="*/ 133004 h 671400"/>
              <a:gd name="connsiteX8" fmla="*/ 0 w 532015"/>
              <a:gd name="connsiteY8" fmla="*/ 83127 h 671400"/>
              <a:gd name="connsiteX9" fmla="*/ 0 w 532015"/>
              <a:gd name="connsiteY9" fmla="*/ 0 h 671400"/>
              <a:gd name="connsiteX0" fmla="*/ 533246 w 533246"/>
              <a:gd name="connsiteY0" fmla="*/ 648393 h 671400"/>
              <a:gd name="connsiteX1" fmla="*/ 450118 w 533246"/>
              <a:gd name="connsiteY1" fmla="*/ 665018 h 671400"/>
              <a:gd name="connsiteX2" fmla="*/ 217362 w 533246"/>
              <a:gd name="connsiteY2" fmla="*/ 532015 h 671400"/>
              <a:gd name="connsiteX3" fmla="*/ 150860 w 533246"/>
              <a:gd name="connsiteY3" fmla="*/ 432262 h 671400"/>
              <a:gd name="connsiteX4" fmla="*/ 134235 w 533246"/>
              <a:gd name="connsiteY4" fmla="*/ 382386 h 671400"/>
              <a:gd name="connsiteX5" fmla="*/ 100984 w 533246"/>
              <a:gd name="connsiteY5" fmla="*/ 332509 h 671400"/>
              <a:gd name="connsiteX6" fmla="*/ 51108 w 533246"/>
              <a:gd name="connsiteY6" fmla="*/ 232757 h 671400"/>
              <a:gd name="connsiteX7" fmla="*/ 17857 w 533246"/>
              <a:gd name="connsiteY7" fmla="*/ 133004 h 671400"/>
              <a:gd name="connsiteX8" fmla="*/ 1231 w 533246"/>
              <a:gd name="connsiteY8" fmla="*/ 83127 h 671400"/>
              <a:gd name="connsiteX9" fmla="*/ 1231 w 533246"/>
              <a:gd name="connsiteY9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103447 w 535709"/>
              <a:gd name="connsiteY5" fmla="*/ 332509 h 671400"/>
              <a:gd name="connsiteX6" fmla="*/ 53571 w 535709"/>
              <a:gd name="connsiteY6" fmla="*/ 232757 h 671400"/>
              <a:gd name="connsiteX7" fmla="*/ 3694 w 535709"/>
              <a:gd name="connsiteY7" fmla="*/ 83127 h 671400"/>
              <a:gd name="connsiteX8" fmla="*/ 3694 w 535709"/>
              <a:gd name="connsiteY8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53571 w 535709"/>
              <a:gd name="connsiteY4" fmla="*/ 232757 h 671400"/>
              <a:gd name="connsiteX5" fmla="*/ 3694 w 535709"/>
              <a:gd name="connsiteY5" fmla="*/ 83127 h 671400"/>
              <a:gd name="connsiteX6" fmla="*/ 3694 w 535709"/>
              <a:gd name="connsiteY6" fmla="*/ 0 h 671400"/>
              <a:gd name="connsiteX0" fmla="*/ 535709 w 535709"/>
              <a:gd name="connsiteY0" fmla="*/ 648393 h 648393"/>
              <a:gd name="connsiteX1" fmla="*/ 219825 w 535709"/>
              <a:gd name="connsiteY1" fmla="*/ 532015 h 648393"/>
              <a:gd name="connsiteX2" fmla="*/ 153323 w 535709"/>
              <a:gd name="connsiteY2" fmla="*/ 432262 h 648393"/>
              <a:gd name="connsiteX3" fmla="*/ 53571 w 535709"/>
              <a:gd name="connsiteY3" fmla="*/ 232757 h 648393"/>
              <a:gd name="connsiteX4" fmla="*/ 3694 w 535709"/>
              <a:gd name="connsiteY4" fmla="*/ 83127 h 648393"/>
              <a:gd name="connsiteX5" fmla="*/ 3694 w 535709"/>
              <a:gd name="connsiteY5" fmla="*/ 0 h 648393"/>
              <a:gd name="connsiteX0" fmla="*/ 535709 w 535709"/>
              <a:gd name="connsiteY0" fmla="*/ 648393 h 648393"/>
              <a:gd name="connsiteX1" fmla="*/ 153323 w 535709"/>
              <a:gd name="connsiteY1" fmla="*/ 432262 h 648393"/>
              <a:gd name="connsiteX2" fmla="*/ 53571 w 535709"/>
              <a:gd name="connsiteY2" fmla="*/ 232757 h 648393"/>
              <a:gd name="connsiteX3" fmla="*/ 3694 w 535709"/>
              <a:gd name="connsiteY3" fmla="*/ 83127 h 648393"/>
              <a:gd name="connsiteX4" fmla="*/ 3694 w 535709"/>
              <a:gd name="connsiteY4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49877 w 532015"/>
              <a:gd name="connsiteY2" fmla="*/ 232757 h 648393"/>
              <a:gd name="connsiteX3" fmla="*/ 0 w 532015"/>
              <a:gd name="connsiteY3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33251 w 532015"/>
              <a:gd name="connsiteY2" fmla="*/ 232757 h 648393"/>
              <a:gd name="connsiteX3" fmla="*/ 0 w 532015"/>
              <a:gd name="connsiteY3" fmla="*/ 0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015" h="648393">
                <a:moveTo>
                  <a:pt x="532015" y="648393"/>
                </a:moveTo>
                <a:cubicBezTo>
                  <a:pt x="452351" y="603366"/>
                  <a:pt x="232756" y="501535"/>
                  <a:pt x="149629" y="432262"/>
                </a:cubicBezTo>
                <a:cubicBezTo>
                  <a:pt x="66502" y="362989"/>
                  <a:pt x="58189" y="304800"/>
                  <a:pt x="33251" y="232757"/>
                </a:cubicBezTo>
                <a:cubicBezTo>
                  <a:pt x="8313" y="160714"/>
                  <a:pt x="10391" y="48491"/>
                  <a:pt x="0" y="0"/>
                </a:cubicBezTo>
              </a:path>
            </a:pathLst>
          </a:custGeom>
          <a:noFill/>
          <a:ln w="139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2362200" y="4882343"/>
            <a:ext cx="284017" cy="223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327514" y="4495800"/>
            <a:ext cx="137211" cy="285810"/>
          </a:xfrm>
          <a:custGeom>
            <a:avLst/>
            <a:gdLst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16131 w 532015"/>
              <a:gd name="connsiteY4" fmla="*/ 532015 h 665334"/>
              <a:gd name="connsiteX5" fmla="*/ 149629 w 532015"/>
              <a:gd name="connsiteY5" fmla="*/ 432262 h 665334"/>
              <a:gd name="connsiteX6" fmla="*/ 133004 w 532015"/>
              <a:gd name="connsiteY6" fmla="*/ 382386 h 665334"/>
              <a:gd name="connsiteX7" fmla="*/ 99753 w 532015"/>
              <a:gd name="connsiteY7" fmla="*/ 332509 h 665334"/>
              <a:gd name="connsiteX8" fmla="*/ 83127 w 532015"/>
              <a:gd name="connsiteY8" fmla="*/ 282633 h 665334"/>
              <a:gd name="connsiteX9" fmla="*/ 49877 w 532015"/>
              <a:gd name="connsiteY9" fmla="*/ 232757 h 665334"/>
              <a:gd name="connsiteX10" fmla="*/ 16626 w 532015"/>
              <a:gd name="connsiteY10" fmla="*/ 133004 h 665334"/>
              <a:gd name="connsiteX11" fmla="*/ 0 w 532015"/>
              <a:gd name="connsiteY11" fmla="*/ 83127 h 665334"/>
              <a:gd name="connsiteX12" fmla="*/ 0 w 532015"/>
              <a:gd name="connsiteY12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216131 w 532015"/>
              <a:gd name="connsiteY3" fmla="*/ 532015 h 665334"/>
              <a:gd name="connsiteX4" fmla="*/ 149629 w 532015"/>
              <a:gd name="connsiteY4" fmla="*/ 432262 h 665334"/>
              <a:gd name="connsiteX5" fmla="*/ 133004 w 532015"/>
              <a:gd name="connsiteY5" fmla="*/ 382386 h 665334"/>
              <a:gd name="connsiteX6" fmla="*/ 99753 w 532015"/>
              <a:gd name="connsiteY6" fmla="*/ 332509 h 665334"/>
              <a:gd name="connsiteX7" fmla="*/ 83127 w 532015"/>
              <a:gd name="connsiteY7" fmla="*/ 282633 h 665334"/>
              <a:gd name="connsiteX8" fmla="*/ 49877 w 532015"/>
              <a:gd name="connsiteY8" fmla="*/ 232757 h 665334"/>
              <a:gd name="connsiteX9" fmla="*/ 16626 w 532015"/>
              <a:gd name="connsiteY9" fmla="*/ 133004 h 665334"/>
              <a:gd name="connsiteX10" fmla="*/ 0 w 532015"/>
              <a:gd name="connsiteY10" fmla="*/ 83127 h 665334"/>
              <a:gd name="connsiteX11" fmla="*/ 0 w 532015"/>
              <a:gd name="connsiteY11" fmla="*/ 0 h 665334"/>
              <a:gd name="connsiteX0" fmla="*/ 532015 w 532015"/>
              <a:gd name="connsiteY0" fmla="*/ 648393 h 665380"/>
              <a:gd name="connsiteX1" fmla="*/ 448887 w 532015"/>
              <a:gd name="connsiteY1" fmla="*/ 665018 h 665380"/>
              <a:gd name="connsiteX2" fmla="*/ 349135 w 532015"/>
              <a:gd name="connsiteY2" fmla="*/ 631767 h 665380"/>
              <a:gd name="connsiteX3" fmla="*/ 216131 w 532015"/>
              <a:gd name="connsiteY3" fmla="*/ 532015 h 665380"/>
              <a:gd name="connsiteX4" fmla="*/ 149629 w 532015"/>
              <a:gd name="connsiteY4" fmla="*/ 432262 h 665380"/>
              <a:gd name="connsiteX5" fmla="*/ 133004 w 532015"/>
              <a:gd name="connsiteY5" fmla="*/ 382386 h 665380"/>
              <a:gd name="connsiteX6" fmla="*/ 99753 w 532015"/>
              <a:gd name="connsiteY6" fmla="*/ 332509 h 665380"/>
              <a:gd name="connsiteX7" fmla="*/ 83127 w 532015"/>
              <a:gd name="connsiteY7" fmla="*/ 282633 h 665380"/>
              <a:gd name="connsiteX8" fmla="*/ 49877 w 532015"/>
              <a:gd name="connsiteY8" fmla="*/ 232757 h 665380"/>
              <a:gd name="connsiteX9" fmla="*/ 16626 w 532015"/>
              <a:gd name="connsiteY9" fmla="*/ 133004 h 665380"/>
              <a:gd name="connsiteX10" fmla="*/ 0 w 532015"/>
              <a:gd name="connsiteY10" fmla="*/ 83127 h 665380"/>
              <a:gd name="connsiteX11" fmla="*/ 0 w 532015"/>
              <a:gd name="connsiteY11" fmla="*/ 0 h 66538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83127 w 532015"/>
              <a:gd name="connsiteY6" fmla="*/ 282633 h 671400"/>
              <a:gd name="connsiteX7" fmla="*/ 49877 w 532015"/>
              <a:gd name="connsiteY7" fmla="*/ 232757 h 671400"/>
              <a:gd name="connsiteX8" fmla="*/ 16626 w 532015"/>
              <a:gd name="connsiteY8" fmla="*/ 133004 h 671400"/>
              <a:gd name="connsiteX9" fmla="*/ 0 w 532015"/>
              <a:gd name="connsiteY9" fmla="*/ 83127 h 671400"/>
              <a:gd name="connsiteX10" fmla="*/ 0 w 532015"/>
              <a:gd name="connsiteY10" fmla="*/ 0 h 67140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49877 w 532015"/>
              <a:gd name="connsiteY6" fmla="*/ 232757 h 671400"/>
              <a:gd name="connsiteX7" fmla="*/ 16626 w 532015"/>
              <a:gd name="connsiteY7" fmla="*/ 133004 h 671400"/>
              <a:gd name="connsiteX8" fmla="*/ 0 w 532015"/>
              <a:gd name="connsiteY8" fmla="*/ 83127 h 671400"/>
              <a:gd name="connsiteX9" fmla="*/ 0 w 532015"/>
              <a:gd name="connsiteY9" fmla="*/ 0 h 671400"/>
              <a:gd name="connsiteX0" fmla="*/ 533246 w 533246"/>
              <a:gd name="connsiteY0" fmla="*/ 648393 h 671400"/>
              <a:gd name="connsiteX1" fmla="*/ 450118 w 533246"/>
              <a:gd name="connsiteY1" fmla="*/ 665018 h 671400"/>
              <a:gd name="connsiteX2" fmla="*/ 217362 w 533246"/>
              <a:gd name="connsiteY2" fmla="*/ 532015 h 671400"/>
              <a:gd name="connsiteX3" fmla="*/ 150860 w 533246"/>
              <a:gd name="connsiteY3" fmla="*/ 432262 h 671400"/>
              <a:gd name="connsiteX4" fmla="*/ 134235 w 533246"/>
              <a:gd name="connsiteY4" fmla="*/ 382386 h 671400"/>
              <a:gd name="connsiteX5" fmla="*/ 100984 w 533246"/>
              <a:gd name="connsiteY5" fmla="*/ 332509 h 671400"/>
              <a:gd name="connsiteX6" fmla="*/ 51108 w 533246"/>
              <a:gd name="connsiteY6" fmla="*/ 232757 h 671400"/>
              <a:gd name="connsiteX7" fmla="*/ 17857 w 533246"/>
              <a:gd name="connsiteY7" fmla="*/ 133004 h 671400"/>
              <a:gd name="connsiteX8" fmla="*/ 1231 w 533246"/>
              <a:gd name="connsiteY8" fmla="*/ 83127 h 671400"/>
              <a:gd name="connsiteX9" fmla="*/ 1231 w 533246"/>
              <a:gd name="connsiteY9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103447 w 535709"/>
              <a:gd name="connsiteY5" fmla="*/ 332509 h 671400"/>
              <a:gd name="connsiteX6" fmla="*/ 53571 w 535709"/>
              <a:gd name="connsiteY6" fmla="*/ 232757 h 671400"/>
              <a:gd name="connsiteX7" fmla="*/ 3694 w 535709"/>
              <a:gd name="connsiteY7" fmla="*/ 83127 h 671400"/>
              <a:gd name="connsiteX8" fmla="*/ 3694 w 535709"/>
              <a:gd name="connsiteY8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53571 w 535709"/>
              <a:gd name="connsiteY4" fmla="*/ 232757 h 671400"/>
              <a:gd name="connsiteX5" fmla="*/ 3694 w 535709"/>
              <a:gd name="connsiteY5" fmla="*/ 83127 h 671400"/>
              <a:gd name="connsiteX6" fmla="*/ 3694 w 535709"/>
              <a:gd name="connsiteY6" fmla="*/ 0 h 671400"/>
              <a:gd name="connsiteX0" fmla="*/ 535709 w 535709"/>
              <a:gd name="connsiteY0" fmla="*/ 648393 h 648393"/>
              <a:gd name="connsiteX1" fmla="*/ 219825 w 535709"/>
              <a:gd name="connsiteY1" fmla="*/ 532015 h 648393"/>
              <a:gd name="connsiteX2" fmla="*/ 153323 w 535709"/>
              <a:gd name="connsiteY2" fmla="*/ 432262 h 648393"/>
              <a:gd name="connsiteX3" fmla="*/ 53571 w 535709"/>
              <a:gd name="connsiteY3" fmla="*/ 232757 h 648393"/>
              <a:gd name="connsiteX4" fmla="*/ 3694 w 535709"/>
              <a:gd name="connsiteY4" fmla="*/ 83127 h 648393"/>
              <a:gd name="connsiteX5" fmla="*/ 3694 w 535709"/>
              <a:gd name="connsiteY5" fmla="*/ 0 h 648393"/>
              <a:gd name="connsiteX0" fmla="*/ 535709 w 535709"/>
              <a:gd name="connsiteY0" fmla="*/ 648393 h 648393"/>
              <a:gd name="connsiteX1" fmla="*/ 153323 w 535709"/>
              <a:gd name="connsiteY1" fmla="*/ 432262 h 648393"/>
              <a:gd name="connsiteX2" fmla="*/ 53571 w 535709"/>
              <a:gd name="connsiteY2" fmla="*/ 232757 h 648393"/>
              <a:gd name="connsiteX3" fmla="*/ 3694 w 535709"/>
              <a:gd name="connsiteY3" fmla="*/ 83127 h 648393"/>
              <a:gd name="connsiteX4" fmla="*/ 3694 w 535709"/>
              <a:gd name="connsiteY4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49877 w 532015"/>
              <a:gd name="connsiteY2" fmla="*/ 232757 h 648393"/>
              <a:gd name="connsiteX3" fmla="*/ 0 w 532015"/>
              <a:gd name="connsiteY3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33251 w 532015"/>
              <a:gd name="connsiteY2" fmla="*/ 232757 h 648393"/>
              <a:gd name="connsiteX3" fmla="*/ 0 w 532015"/>
              <a:gd name="connsiteY3" fmla="*/ 0 h 648393"/>
              <a:gd name="connsiteX0" fmla="*/ 498763 w 498763"/>
              <a:gd name="connsiteY0" fmla="*/ 415636 h 415636"/>
              <a:gd name="connsiteX1" fmla="*/ 116377 w 498763"/>
              <a:gd name="connsiteY1" fmla="*/ 199505 h 415636"/>
              <a:gd name="connsiteX2" fmla="*/ -1 w 498763"/>
              <a:gd name="connsiteY2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3" h="415636">
                <a:moveTo>
                  <a:pt x="498763" y="415636"/>
                </a:moveTo>
                <a:cubicBezTo>
                  <a:pt x="419099" y="370609"/>
                  <a:pt x="199504" y="268778"/>
                  <a:pt x="116377" y="199505"/>
                </a:cubicBezTo>
                <a:cubicBezTo>
                  <a:pt x="33250" y="130232"/>
                  <a:pt x="24937" y="72043"/>
                  <a:pt x="-1" y="0"/>
                </a:cubicBezTo>
              </a:path>
            </a:pathLst>
          </a:custGeom>
          <a:noFill/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2263000" y="4636830"/>
            <a:ext cx="234140" cy="202691"/>
          </a:xfrm>
          <a:custGeom>
            <a:avLst/>
            <a:gdLst>
              <a:gd name="connsiteX0" fmla="*/ 0 w 284017"/>
              <a:gd name="connsiteY0" fmla="*/ 223057 h 223057"/>
              <a:gd name="connsiteX1" fmla="*/ 142009 w 284017"/>
              <a:gd name="connsiteY1" fmla="*/ 0 h 223057"/>
              <a:gd name="connsiteX2" fmla="*/ 284017 w 284017"/>
              <a:gd name="connsiteY2" fmla="*/ 223057 h 223057"/>
              <a:gd name="connsiteX3" fmla="*/ 0 w 284017"/>
              <a:gd name="connsiteY3" fmla="*/ 223057 h 223057"/>
              <a:gd name="connsiteX0" fmla="*/ 0 w 400395"/>
              <a:gd name="connsiteY0" fmla="*/ 139930 h 223057"/>
              <a:gd name="connsiteX1" fmla="*/ 258387 w 400395"/>
              <a:gd name="connsiteY1" fmla="*/ 0 h 223057"/>
              <a:gd name="connsiteX2" fmla="*/ 400395 w 400395"/>
              <a:gd name="connsiteY2" fmla="*/ 223057 h 223057"/>
              <a:gd name="connsiteX3" fmla="*/ 0 w 400395"/>
              <a:gd name="connsiteY3" fmla="*/ 139930 h 223057"/>
              <a:gd name="connsiteX0" fmla="*/ 0 w 267391"/>
              <a:gd name="connsiteY0" fmla="*/ 139930 h 289559"/>
              <a:gd name="connsiteX1" fmla="*/ 258387 w 267391"/>
              <a:gd name="connsiteY1" fmla="*/ 0 h 289559"/>
              <a:gd name="connsiteX2" fmla="*/ 267391 w 267391"/>
              <a:gd name="connsiteY2" fmla="*/ 289559 h 289559"/>
              <a:gd name="connsiteX3" fmla="*/ 0 w 267391"/>
              <a:gd name="connsiteY3" fmla="*/ 139930 h 289559"/>
              <a:gd name="connsiteX0" fmla="*/ 0 w 234140"/>
              <a:gd name="connsiteY0" fmla="*/ 163682 h 289559"/>
              <a:gd name="connsiteX1" fmla="*/ 225136 w 234140"/>
              <a:gd name="connsiteY1" fmla="*/ 0 h 289559"/>
              <a:gd name="connsiteX2" fmla="*/ 234140 w 234140"/>
              <a:gd name="connsiteY2" fmla="*/ 289559 h 289559"/>
              <a:gd name="connsiteX3" fmla="*/ 0 w 234140"/>
              <a:gd name="connsiteY3" fmla="*/ 163682 h 289559"/>
              <a:gd name="connsiteX0" fmla="*/ 0 w 234140"/>
              <a:gd name="connsiteY0" fmla="*/ 187433 h 289559"/>
              <a:gd name="connsiteX1" fmla="*/ 225136 w 234140"/>
              <a:gd name="connsiteY1" fmla="*/ 0 h 289559"/>
              <a:gd name="connsiteX2" fmla="*/ 234140 w 234140"/>
              <a:gd name="connsiteY2" fmla="*/ 289559 h 289559"/>
              <a:gd name="connsiteX3" fmla="*/ 0 w 234140"/>
              <a:gd name="connsiteY3" fmla="*/ 187433 h 28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0" h="289559">
                <a:moveTo>
                  <a:pt x="0" y="187433"/>
                </a:moveTo>
                <a:lnTo>
                  <a:pt x="225136" y="0"/>
                </a:lnTo>
                <a:lnTo>
                  <a:pt x="234140" y="289559"/>
                </a:lnTo>
                <a:lnTo>
                  <a:pt x="0" y="18743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  <p:bldP spid="7" grpId="0" animBg="1"/>
      <p:bldP spid="4" grpId="0" animBg="1"/>
      <p:bldP spid="6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0" y="-8359140"/>
            <a:ext cx="11338560" cy="155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 flipH="1">
            <a:off x="1557250" y="3410904"/>
            <a:ext cx="140615" cy="228799"/>
          </a:xfrm>
          <a:custGeom>
            <a:avLst/>
            <a:gdLst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16131 w 532015"/>
              <a:gd name="connsiteY4" fmla="*/ 532015 h 665334"/>
              <a:gd name="connsiteX5" fmla="*/ 149629 w 532015"/>
              <a:gd name="connsiteY5" fmla="*/ 432262 h 665334"/>
              <a:gd name="connsiteX6" fmla="*/ 133004 w 532015"/>
              <a:gd name="connsiteY6" fmla="*/ 382386 h 665334"/>
              <a:gd name="connsiteX7" fmla="*/ 99753 w 532015"/>
              <a:gd name="connsiteY7" fmla="*/ 332509 h 665334"/>
              <a:gd name="connsiteX8" fmla="*/ 83127 w 532015"/>
              <a:gd name="connsiteY8" fmla="*/ 282633 h 665334"/>
              <a:gd name="connsiteX9" fmla="*/ 49877 w 532015"/>
              <a:gd name="connsiteY9" fmla="*/ 232757 h 665334"/>
              <a:gd name="connsiteX10" fmla="*/ 16626 w 532015"/>
              <a:gd name="connsiteY10" fmla="*/ 133004 h 665334"/>
              <a:gd name="connsiteX11" fmla="*/ 0 w 532015"/>
              <a:gd name="connsiteY11" fmla="*/ 83127 h 665334"/>
              <a:gd name="connsiteX12" fmla="*/ 0 w 532015"/>
              <a:gd name="connsiteY12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216131 w 532015"/>
              <a:gd name="connsiteY3" fmla="*/ 532015 h 665334"/>
              <a:gd name="connsiteX4" fmla="*/ 149629 w 532015"/>
              <a:gd name="connsiteY4" fmla="*/ 432262 h 665334"/>
              <a:gd name="connsiteX5" fmla="*/ 133004 w 532015"/>
              <a:gd name="connsiteY5" fmla="*/ 382386 h 665334"/>
              <a:gd name="connsiteX6" fmla="*/ 99753 w 532015"/>
              <a:gd name="connsiteY6" fmla="*/ 332509 h 665334"/>
              <a:gd name="connsiteX7" fmla="*/ 83127 w 532015"/>
              <a:gd name="connsiteY7" fmla="*/ 282633 h 665334"/>
              <a:gd name="connsiteX8" fmla="*/ 49877 w 532015"/>
              <a:gd name="connsiteY8" fmla="*/ 232757 h 665334"/>
              <a:gd name="connsiteX9" fmla="*/ 16626 w 532015"/>
              <a:gd name="connsiteY9" fmla="*/ 133004 h 665334"/>
              <a:gd name="connsiteX10" fmla="*/ 0 w 532015"/>
              <a:gd name="connsiteY10" fmla="*/ 83127 h 665334"/>
              <a:gd name="connsiteX11" fmla="*/ 0 w 532015"/>
              <a:gd name="connsiteY11" fmla="*/ 0 h 665334"/>
              <a:gd name="connsiteX0" fmla="*/ 532015 w 532015"/>
              <a:gd name="connsiteY0" fmla="*/ 648393 h 665380"/>
              <a:gd name="connsiteX1" fmla="*/ 448887 w 532015"/>
              <a:gd name="connsiteY1" fmla="*/ 665018 h 665380"/>
              <a:gd name="connsiteX2" fmla="*/ 349135 w 532015"/>
              <a:gd name="connsiteY2" fmla="*/ 631767 h 665380"/>
              <a:gd name="connsiteX3" fmla="*/ 216131 w 532015"/>
              <a:gd name="connsiteY3" fmla="*/ 532015 h 665380"/>
              <a:gd name="connsiteX4" fmla="*/ 149629 w 532015"/>
              <a:gd name="connsiteY4" fmla="*/ 432262 h 665380"/>
              <a:gd name="connsiteX5" fmla="*/ 133004 w 532015"/>
              <a:gd name="connsiteY5" fmla="*/ 382386 h 665380"/>
              <a:gd name="connsiteX6" fmla="*/ 99753 w 532015"/>
              <a:gd name="connsiteY6" fmla="*/ 332509 h 665380"/>
              <a:gd name="connsiteX7" fmla="*/ 83127 w 532015"/>
              <a:gd name="connsiteY7" fmla="*/ 282633 h 665380"/>
              <a:gd name="connsiteX8" fmla="*/ 49877 w 532015"/>
              <a:gd name="connsiteY8" fmla="*/ 232757 h 665380"/>
              <a:gd name="connsiteX9" fmla="*/ 16626 w 532015"/>
              <a:gd name="connsiteY9" fmla="*/ 133004 h 665380"/>
              <a:gd name="connsiteX10" fmla="*/ 0 w 532015"/>
              <a:gd name="connsiteY10" fmla="*/ 83127 h 665380"/>
              <a:gd name="connsiteX11" fmla="*/ 0 w 532015"/>
              <a:gd name="connsiteY11" fmla="*/ 0 h 66538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83127 w 532015"/>
              <a:gd name="connsiteY6" fmla="*/ 282633 h 671400"/>
              <a:gd name="connsiteX7" fmla="*/ 49877 w 532015"/>
              <a:gd name="connsiteY7" fmla="*/ 232757 h 671400"/>
              <a:gd name="connsiteX8" fmla="*/ 16626 w 532015"/>
              <a:gd name="connsiteY8" fmla="*/ 133004 h 671400"/>
              <a:gd name="connsiteX9" fmla="*/ 0 w 532015"/>
              <a:gd name="connsiteY9" fmla="*/ 83127 h 671400"/>
              <a:gd name="connsiteX10" fmla="*/ 0 w 532015"/>
              <a:gd name="connsiteY10" fmla="*/ 0 h 67140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49877 w 532015"/>
              <a:gd name="connsiteY6" fmla="*/ 232757 h 671400"/>
              <a:gd name="connsiteX7" fmla="*/ 16626 w 532015"/>
              <a:gd name="connsiteY7" fmla="*/ 133004 h 671400"/>
              <a:gd name="connsiteX8" fmla="*/ 0 w 532015"/>
              <a:gd name="connsiteY8" fmla="*/ 83127 h 671400"/>
              <a:gd name="connsiteX9" fmla="*/ 0 w 532015"/>
              <a:gd name="connsiteY9" fmla="*/ 0 h 671400"/>
              <a:gd name="connsiteX0" fmla="*/ 533246 w 533246"/>
              <a:gd name="connsiteY0" fmla="*/ 648393 h 671400"/>
              <a:gd name="connsiteX1" fmla="*/ 450118 w 533246"/>
              <a:gd name="connsiteY1" fmla="*/ 665018 h 671400"/>
              <a:gd name="connsiteX2" fmla="*/ 217362 w 533246"/>
              <a:gd name="connsiteY2" fmla="*/ 532015 h 671400"/>
              <a:gd name="connsiteX3" fmla="*/ 150860 w 533246"/>
              <a:gd name="connsiteY3" fmla="*/ 432262 h 671400"/>
              <a:gd name="connsiteX4" fmla="*/ 134235 w 533246"/>
              <a:gd name="connsiteY4" fmla="*/ 382386 h 671400"/>
              <a:gd name="connsiteX5" fmla="*/ 100984 w 533246"/>
              <a:gd name="connsiteY5" fmla="*/ 332509 h 671400"/>
              <a:gd name="connsiteX6" fmla="*/ 51108 w 533246"/>
              <a:gd name="connsiteY6" fmla="*/ 232757 h 671400"/>
              <a:gd name="connsiteX7" fmla="*/ 17857 w 533246"/>
              <a:gd name="connsiteY7" fmla="*/ 133004 h 671400"/>
              <a:gd name="connsiteX8" fmla="*/ 1231 w 533246"/>
              <a:gd name="connsiteY8" fmla="*/ 83127 h 671400"/>
              <a:gd name="connsiteX9" fmla="*/ 1231 w 533246"/>
              <a:gd name="connsiteY9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103447 w 535709"/>
              <a:gd name="connsiteY5" fmla="*/ 332509 h 671400"/>
              <a:gd name="connsiteX6" fmla="*/ 53571 w 535709"/>
              <a:gd name="connsiteY6" fmla="*/ 232757 h 671400"/>
              <a:gd name="connsiteX7" fmla="*/ 3694 w 535709"/>
              <a:gd name="connsiteY7" fmla="*/ 83127 h 671400"/>
              <a:gd name="connsiteX8" fmla="*/ 3694 w 535709"/>
              <a:gd name="connsiteY8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53571 w 535709"/>
              <a:gd name="connsiteY4" fmla="*/ 232757 h 671400"/>
              <a:gd name="connsiteX5" fmla="*/ 3694 w 535709"/>
              <a:gd name="connsiteY5" fmla="*/ 83127 h 671400"/>
              <a:gd name="connsiteX6" fmla="*/ 3694 w 535709"/>
              <a:gd name="connsiteY6" fmla="*/ 0 h 671400"/>
              <a:gd name="connsiteX0" fmla="*/ 535709 w 535709"/>
              <a:gd name="connsiteY0" fmla="*/ 648393 h 648393"/>
              <a:gd name="connsiteX1" fmla="*/ 219825 w 535709"/>
              <a:gd name="connsiteY1" fmla="*/ 532015 h 648393"/>
              <a:gd name="connsiteX2" fmla="*/ 153323 w 535709"/>
              <a:gd name="connsiteY2" fmla="*/ 432262 h 648393"/>
              <a:gd name="connsiteX3" fmla="*/ 53571 w 535709"/>
              <a:gd name="connsiteY3" fmla="*/ 232757 h 648393"/>
              <a:gd name="connsiteX4" fmla="*/ 3694 w 535709"/>
              <a:gd name="connsiteY4" fmla="*/ 83127 h 648393"/>
              <a:gd name="connsiteX5" fmla="*/ 3694 w 535709"/>
              <a:gd name="connsiteY5" fmla="*/ 0 h 648393"/>
              <a:gd name="connsiteX0" fmla="*/ 535709 w 535709"/>
              <a:gd name="connsiteY0" fmla="*/ 648393 h 648393"/>
              <a:gd name="connsiteX1" fmla="*/ 153323 w 535709"/>
              <a:gd name="connsiteY1" fmla="*/ 432262 h 648393"/>
              <a:gd name="connsiteX2" fmla="*/ 53571 w 535709"/>
              <a:gd name="connsiteY2" fmla="*/ 232757 h 648393"/>
              <a:gd name="connsiteX3" fmla="*/ 3694 w 535709"/>
              <a:gd name="connsiteY3" fmla="*/ 83127 h 648393"/>
              <a:gd name="connsiteX4" fmla="*/ 3694 w 535709"/>
              <a:gd name="connsiteY4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49877 w 532015"/>
              <a:gd name="connsiteY2" fmla="*/ 232757 h 648393"/>
              <a:gd name="connsiteX3" fmla="*/ 0 w 532015"/>
              <a:gd name="connsiteY3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33251 w 532015"/>
              <a:gd name="connsiteY2" fmla="*/ 232757 h 648393"/>
              <a:gd name="connsiteX3" fmla="*/ 0 w 532015"/>
              <a:gd name="connsiteY3" fmla="*/ 0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015" h="648393">
                <a:moveTo>
                  <a:pt x="532015" y="648393"/>
                </a:moveTo>
                <a:cubicBezTo>
                  <a:pt x="452351" y="603366"/>
                  <a:pt x="232756" y="501535"/>
                  <a:pt x="149629" y="432262"/>
                </a:cubicBezTo>
                <a:cubicBezTo>
                  <a:pt x="66502" y="362989"/>
                  <a:pt x="58189" y="304800"/>
                  <a:pt x="33251" y="232757"/>
                </a:cubicBezTo>
                <a:cubicBezTo>
                  <a:pt x="8313" y="160714"/>
                  <a:pt x="10391" y="48491"/>
                  <a:pt x="0" y="0"/>
                </a:cubicBezTo>
              </a:path>
            </a:pathLst>
          </a:cu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843091" y="3418502"/>
            <a:ext cx="630484" cy="815448"/>
          </a:xfrm>
          <a:custGeom>
            <a:avLst/>
            <a:gdLst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16131 w 532015"/>
              <a:gd name="connsiteY4" fmla="*/ 532015 h 665334"/>
              <a:gd name="connsiteX5" fmla="*/ 149629 w 532015"/>
              <a:gd name="connsiteY5" fmla="*/ 432262 h 665334"/>
              <a:gd name="connsiteX6" fmla="*/ 133004 w 532015"/>
              <a:gd name="connsiteY6" fmla="*/ 382386 h 665334"/>
              <a:gd name="connsiteX7" fmla="*/ 99753 w 532015"/>
              <a:gd name="connsiteY7" fmla="*/ 332509 h 665334"/>
              <a:gd name="connsiteX8" fmla="*/ 83127 w 532015"/>
              <a:gd name="connsiteY8" fmla="*/ 282633 h 665334"/>
              <a:gd name="connsiteX9" fmla="*/ 49877 w 532015"/>
              <a:gd name="connsiteY9" fmla="*/ 232757 h 665334"/>
              <a:gd name="connsiteX10" fmla="*/ 16626 w 532015"/>
              <a:gd name="connsiteY10" fmla="*/ 133004 h 665334"/>
              <a:gd name="connsiteX11" fmla="*/ 0 w 532015"/>
              <a:gd name="connsiteY11" fmla="*/ 83127 h 665334"/>
              <a:gd name="connsiteX12" fmla="*/ 0 w 532015"/>
              <a:gd name="connsiteY12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216131 w 532015"/>
              <a:gd name="connsiteY3" fmla="*/ 532015 h 665334"/>
              <a:gd name="connsiteX4" fmla="*/ 149629 w 532015"/>
              <a:gd name="connsiteY4" fmla="*/ 432262 h 665334"/>
              <a:gd name="connsiteX5" fmla="*/ 133004 w 532015"/>
              <a:gd name="connsiteY5" fmla="*/ 382386 h 665334"/>
              <a:gd name="connsiteX6" fmla="*/ 99753 w 532015"/>
              <a:gd name="connsiteY6" fmla="*/ 332509 h 665334"/>
              <a:gd name="connsiteX7" fmla="*/ 83127 w 532015"/>
              <a:gd name="connsiteY7" fmla="*/ 282633 h 665334"/>
              <a:gd name="connsiteX8" fmla="*/ 49877 w 532015"/>
              <a:gd name="connsiteY8" fmla="*/ 232757 h 665334"/>
              <a:gd name="connsiteX9" fmla="*/ 16626 w 532015"/>
              <a:gd name="connsiteY9" fmla="*/ 133004 h 665334"/>
              <a:gd name="connsiteX10" fmla="*/ 0 w 532015"/>
              <a:gd name="connsiteY10" fmla="*/ 83127 h 665334"/>
              <a:gd name="connsiteX11" fmla="*/ 0 w 532015"/>
              <a:gd name="connsiteY11" fmla="*/ 0 h 665334"/>
              <a:gd name="connsiteX0" fmla="*/ 532015 w 532015"/>
              <a:gd name="connsiteY0" fmla="*/ 648393 h 665380"/>
              <a:gd name="connsiteX1" fmla="*/ 448887 w 532015"/>
              <a:gd name="connsiteY1" fmla="*/ 665018 h 665380"/>
              <a:gd name="connsiteX2" fmla="*/ 349135 w 532015"/>
              <a:gd name="connsiteY2" fmla="*/ 631767 h 665380"/>
              <a:gd name="connsiteX3" fmla="*/ 216131 w 532015"/>
              <a:gd name="connsiteY3" fmla="*/ 532015 h 665380"/>
              <a:gd name="connsiteX4" fmla="*/ 149629 w 532015"/>
              <a:gd name="connsiteY4" fmla="*/ 432262 h 665380"/>
              <a:gd name="connsiteX5" fmla="*/ 133004 w 532015"/>
              <a:gd name="connsiteY5" fmla="*/ 382386 h 665380"/>
              <a:gd name="connsiteX6" fmla="*/ 99753 w 532015"/>
              <a:gd name="connsiteY6" fmla="*/ 332509 h 665380"/>
              <a:gd name="connsiteX7" fmla="*/ 83127 w 532015"/>
              <a:gd name="connsiteY7" fmla="*/ 282633 h 665380"/>
              <a:gd name="connsiteX8" fmla="*/ 49877 w 532015"/>
              <a:gd name="connsiteY8" fmla="*/ 232757 h 665380"/>
              <a:gd name="connsiteX9" fmla="*/ 16626 w 532015"/>
              <a:gd name="connsiteY9" fmla="*/ 133004 h 665380"/>
              <a:gd name="connsiteX10" fmla="*/ 0 w 532015"/>
              <a:gd name="connsiteY10" fmla="*/ 83127 h 665380"/>
              <a:gd name="connsiteX11" fmla="*/ 0 w 532015"/>
              <a:gd name="connsiteY11" fmla="*/ 0 h 66538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83127 w 532015"/>
              <a:gd name="connsiteY6" fmla="*/ 282633 h 671400"/>
              <a:gd name="connsiteX7" fmla="*/ 49877 w 532015"/>
              <a:gd name="connsiteY7" fmla="*/ 232757 h 671400"/>
              <a:gd name="connsiteX8" fmla="*/ 16626 w 532015"/>
              <a:gd name="connsiteY8" fmla="*/ 133004 h 671400"/>
              <a:gd name="connsiteX9" fmla="*/ 0 w 532015"/>
              <a:gd name="connsiteY9" fmla="*/ 83127 h 671400"/>
              <a:gd name="connsiteX10" fmla="*/ 0 w 532015"/>
              <a:gd name="connsiteY10" fmla="*/ 0 h 67140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49877 w 532015"/>
              <a:gd name="connsiteY6" fmla="*/ 232757 h 671400"/>
              <a:gd name="connsiteX7" fmla="*/ 16626 w 532015"/>
              <a:gd name="connsiteY7" fmla="*/ 133004 h 671400"/>
              <a:gd name="connsiteX8" fmla="*/ 0 w 532015"/>
              <a:gd name="connsiteY8" fmla="*/ 83127 h 671400"/>
              <a:gd name="connsiteX9" fmla="*/ 0 w 532015"/>
              <a:gd name="connsiteY9" fmla="*/ 0 h 671400"/>
              <a:gd name="connsiteX0" fmla="*/ 533246 w 533246"/>
              <a:gd name="connsiteY0" fmla="*/ 648393 h 671400"/>
              <a:gd name="connsiteX1" fmla="*/ 450118 w 533246"/>
              <a:gd name="connsiteY1" fmla="*/ 665018 h 671400"/>
              <a:gd name="connsiteX2" fmla="*/ 217362 w 533246"/>
              <a:gd name="connsiteY2" fmla="*/ 532015 h 671400"/>
              <a:gd name="connsiteX3" fmla="*/ 150860 w 533246"/>
              <a:gd name="connsiteY3" fmla="*/ 432262 h 671400"/>
              <a:gd name="connsiteX4" fmla="*/ 134235 w 533246"/>
              <a:gd name="connsiteY4" fmla="*/ 382386 h 671400"/>
              <a:gd name="connsiteX5" fmla="*/ 100984 w 533246"/>
              <a:gd name="connsiteY5" fmla="*/ 332509 h 671400"/>
              <a:gd name="connsiteX6" fmla="*/ 51108 w 533246"/>
              <a:gd name="connsiteY6" fmla="*/ 232757 h 671400"/>
              <a:gd name="connsiteX7" fmla="*/ 17857 w 533246"/>
              <a:gd name="connsiteY7" fmla="*/ 133004 h 671400"/>
              <a:gd name="connsiteX8" fmla="*/ 1231 w 533246"/>
              <a:gd name="connsiteY8" fmla="*/ 83127 h 671400"/>
              <a:gd name="connsiteX9" fmla="*/ 1231 w 533246"/>
              <a:gd name="connsiteY9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103447 w 535709"/>
              <a:gd name="connsiteY5" fmla="*/ 332509 h 671400"/>
              <a:gd name="connsiteX6" fmla="*/ 53571 w 535709"/>
              <a:gd name="connsiteY6" fmla="*/ 232757 h 671400"/>
              <a:gd name="connsiteX7" fmla="*/ 3694 w 535709"/>
              <a:gd name="connsiteY7" fmla="*/ 83127 h 671400"/>
              <a:gd name="connsiteX8" fmla="*/ 3694 w 535709"/>
              <a:gd name="connsiteY8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53571 w 535709"/>
              <a:gd name="connsiteY4" fmla="*/ 232757 h 671400"/>
              <a:gd name="connsiteX5" fmla="*/ 3694 w 535709"/>
              <a:gd name="connsiteY5" fmla="*/ 83127 h 671400"/>
              <a:gd name="connsiteX6" fmla="*/ 3694 w 535709"/>
              <a:gd name="connsiteY6" fmla="*/ 0 h 671400"/>
              <a:gd name="connsiteX0" fmla="*/ 535709 w 535709"/>
              <a:gd name="connsiteY0" fmla="*/ 648393 h 648393"/>
              <a:gd name="connsiteX1" fmla="*/ 219825 w 535709"/>
              <a:gd name="connsiteY1" fmla="*/ 532015 h 648393"/>
              <a:gd name="connsiteX2" fmla="*/ 153323 w 535709"/>
              <a:gd name="connsiteY2" fmla="*/ 432262 h 648393"/>
              <a:gd name="connsiteX3" fmla="*/ 53571 w 535709"/>
              <a:gd name="connsiteY3" fmla="*/ 232757 h 648393"/>
              <a:gd name="connsiteX4" fmla="*/ 3694 w 535709"/>
              <a:gd name="connsiteY4" fmla="*/ 83127 h 648393"/>
              <a:gd name="connsiteX5" fmla="*/ 3694 w 535709"/>
              <a:gd name="connsiteY5" fmla="*/ 0 h 648393"/>
              <a:gd name="connsiteX0" fmla="*/ 535709 w 535709"/>
              <a:gd name="connsiteY0" fmla="*/ 648393 h 648393"/>
              <a:gd name="connsiteX1" fmla="*/ 153323 w 535709"/>
              <a:gd name="connsiteY1" fmla="*/ 432262 h 648393"/>
              <a:gd name="connsiteX2" fmla="*/ 53571 w 535709"/>
              <a:gd name="connsiteY2" fmla="*/ 232757 h 648393"/>
              <a:gd name="connsiteX3" fmla="*/ 3694 w 535709"/>
              <a:gd name="connsiteY3" fmla="*/ 83127 h 648393"/>
              <a:gd name="connsiteX4" fmla="*/ 3694 w 535709"/>
              <a:gd name="connsiteY4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49877 w 532015"/>
              <a:gd name="connsiteY2" fmla="*/ 232757 h 648393"/>
              <a:gd name="connsiteX3" fmla="*/ 0 w 532015"/>
              <a:gd name="connsiteY3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33251 w 532015"/>
              <a:gd name="connsiteY2" fmla="*/ 232757 h 648393"/>
              <a:gd name="connsiteX3" fmla="*/ 0 w 532015"/>
              <a:gd name="connsiteY3" fmla="*/ 0 h 648393"/>
              <a:gd name="connsiteX0" fmla="*/ 498763 w 498763"/>
              <a:gd name="connsiteY0" fmla="*/ 415636 h 415636"/>
              <a:gd name="connsiteX1" fmla="*/ 116377 w 498763"/>
              <a:gd name="connsiteY1" fmla="*/ 199505 h 415636"/>
              <a:gd name="connsiteX2" fmla="*/ -1 w 498763"/>
              <a:gd name="connsiteY2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763" h="415636">
                <a:moveTo>
                  <a:pt x="498763" y="415636"/>
                </a:moveTo>
                <a:cubicBezTo>
                  <a:pt x="419099" y="370609"/>
                  <a:pt x="199504" y="268778"/>
                  <a:pt x="116377" y="199505"/>
                </a:cubicBezTo>
                <a:cubicBezTo>
                  <a:pt x="33250" y="130232"/>
                  <a:pt x="24937" y="72043"/>
                  <a:pt x="-1" y="0"/>
                </a:cubicBezTo>
              </a:path>
            </a:pathLst>
          </a:custGeom>
          <a:noFill/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134042" y="3320695"/>
            <a:ext cx="3700111" cy="326407"/>
          </a:xfrm>
          <a:custGeom>
            <a:avLst/>
            <a:gdLst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16131 w 532015"/>
              <a:gd name="connsiteY4" fmla="*/ 532015 h 665334"/>
              <a:gd name="connsiteX5" fmla="*/ 149629 w 532015"/>
              <a:gd name="connsiteY5" fmla="*/ 432262 h 665334"/>
              <a:gd name="connsiteX6" fmla="*/ 133004 w 532015"/>
              <a:gd name="connsiteY6" fmla="*/ 382386 h 665334"/>
              <a:gd name="connsiteX7" fmla="*/ 99753 w 532015"/>
              <a:gd name="connsiteY7" fmla="*/ 332509 h 665334"/>
              <a:gd name="connsiteX8" fmla="*/ 83127 w 532015"/>
              <a:gd name="connsiteY8" fmla="*/ 282633 h 665334"/>
              <a:gd name="connsiteX9" fmla="*/ 49877 w 532015"/>
              <a:gd name="connsiteY9" fmla="*/ 232757 h 665334"/>
              <a:gd name="connsiteX10" fmla="*/ 16626 w 532015"/>
              <a:gd name="connsiteY10" fmla="*/ 133004 h 665334"/>
              <a:gd name="connsiteX11" fmla="*/ 0 w 532015"/>
              <a:gd name="connsiteY11" fmla="*/ 83127 h 665334"/>
              <a:gd name="connsiteX12" fmla="*/ 0 w 532015"/>
              <a:gd name="connsiteY12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216131 w 532015"/>
              <a:gd name="connsiteY3" fmla="*/ 532015 h 665334"/>
              <a:gd name="connsiteX4" fmla="*/ 149629 w 532015"/>
              <a:gd name="connsiteY4" fmla="*/ 432262 h 665334"/>
              <a:gd name="connsiteX5" fmla="*/ 133004 w 532015"/>
              <a:gd name="connsiteY5" fmla="*/ 382386 h 665334"/>
              <a:gd name="connsiteX6" fmla="*/ 99753 w 532015"/>
              <a:gd name="connsiteY6" fmla="*/ 332509 h 665334"/>
              <a:gd name="connsiteX7" fmla="*/ 83127 w 532015"/>
              <a:gd name="connsiteY7" fmla="*/ 282633 h 665334"/>
              <a:gd name="connsiteX8" fmla="*/ 49877 w 532015"/>
              <a:gd name="connsiteY8" fmla="*/ 232757 h 665334"/>
              <a:gd name="connsiteX9" fmla="*/ 16626 w 532015"/>
              <a:gd name="connsiteY9" fmla="*/ 133004 h 665334"/>
              <a:gd name="connsiteX10" fmla="*/ 0 w 532015"/>
              <a:gd name="connsiteY10" fmla="*/ 83127 h 665334"/>
              <a:gd name="connsiteX11" fmla="*/ 0 w 532015"/>
              <a:gd name="connsiteY11" fmla="*/ 0 h 665334"/>
              <a:gd name="connsiteX0" fmla="*/ 532015 w 532015"/>
              <a:gd name="connsiteY0" fmla="*/ 648393 h 665380"/>
              <a:gd name="connsiteX1" fmla="*/ 448887 w 532015"/>
              <a:gd name="connsiteY1" fmla="*/ 665018 h 665380"/>
              <a:gd name="connsiteX2" fmla="*/ 349135 w 532015"/>
              <a:gd name="connsiteY2" fmla="*/ 631767 h 665380"/>
              <a:gd name="connsiteX3" fmla="*/ 216131 w 532015"/>
              <a:gd name="connsiteY3" fmla="*/ 532015 h 665380"/>
              <a:gd name="connsiteX4" fmla="*/ 149629 w 532015"/>
              <a:gd name="connsiteY4" fmla="*/ 432262 h 665380"/>
              <a:gd name="connsiteX5" fmla="*/ 133004 w 532015"/>
              <a:gd name="connsiteY5" fmla="*/ 382386 h 665380"/>
              <a:gd name="connsiteX6" fmla="*/ 99753 w 532015"/>
              <a:gd name="connsiteY6" fmla="*/ 332509 h 665380"/>
              <a:gd name="connsiteX7" fmla="*/ 83127 w 532015"/>
              <a:gd name="connsiteY7" fmla="*/ 282633 h 665380"/>
              <a:gd name="connsiteX8" fmla="*/ 49877 w 532015"/>
              <a:gd name="connsiteY8" fmla="*/ 232757 h 665380"/>
              <a:gd name="connsiteX9" fmla="*/ 16626 w 532015"/>
              <a:gd name="connsiteY9" fmla="*/ 133004 h 665380"/>
              <a:gd name="connsiteX10" fmla="*/ 0 w 532015"/>
              <a:gd name="connsiteY10" fmla="*/ 83127 h 665380"/>
              <a:gd name="connsiteX11" fmla="*/ 0 w 532015"/>
              <a:gd name="connsiteY11" fmla="*/ 0 h 66538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83127 w 532015"/>
              <a:gd name="connsiteY6" fmla="*/ 282633 h 671400"/>
              <a:gd name="connsiteX7" fmla="*/ 49877 w 532015"/>
              <a:gd name="connsiteY7" fmla="*/ 232757 h 671400"/>
              <a:gd name="connsiteX8" fmla="*/ 16626 w 532015"/>
              <a:gd name="connsiteY8" fmla="*/ 133004 h 671400"/>
              <a:gd name="connsiteX9" fmla="*/ 0 w 532015"/>
              <a:gd name="connsiteY9" fmla="*/ 83127 h 671400"/>
              <a:gd name="connsiteX10" fmla="*/ 0 w 532015"/>
              <a:gd name="connsiteY10" fmla="*/ 0 h 67140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49877 w 532015"/>
              <a:gd name="connsiteY6" fmla="*/ 232757 h 671400"/>
              <a:gd name="connsiteX7" fmla="*/ 16626 w 532015"/>
              <a:gd name="connsiteY7" fmla="*/ 133004 h 671400"/>
              <a:gd name="connsiteX8" fmla="*/ 0 w 532015"/>
              <a:gd name="connsiteY8" fmla="*/ 83127 h 671400"/>
              <a:gd name="connsiteX9" fmla="*/ 0 w 532015"/>
              <a:gd name="connsiteY9" fmla="*/ 0 h 671400"/>
              <a:gd name="connsiteX0" fmla="*/ 533246 w 533246"/>
              <a:gd name="connsiteY0" fmla="*/ 648393 h 671400"/>
              <a:gd name="connsiteX1" fmla="*/ 450118 w 533246"/>
              <a:gd name="connsiteY1" fmla="*/ 665018 h 671400"/>
              <a:gd name="connsiteX2" fmla="*/ 217362 w 533246"/>
              <a:gd name="connsiteY2" fmla="*/ 532015 h 671400"/>
              <a:gd name="connsiteX3" fmla="*/ 150860 w 533246"/>
              <a:gd name="connsiteY3" fmla="*/ 432262 h 671400"/>
              <a:gd name="connsiteX4" fmla="*/ 134235 w 533246"/>
              <a:gd name="connsiteY4" fmla="*/ 382386 h 671400"/>
              <a:gd name="connsiteX5" fmla="*/ 100984 w 533246"/>
              <a:gd name="connsiteY5" fmla="*/ 332509 h 671400"/>
              <a:gd name="connsiteX6" fmla="*/ 51108 w 533246"/>
              <a:gd name="connsiteY6" fmla="*/ 232757 h 671400"/>
              <a:gd name="connsiteX7" fmla="*/ 17857 w 533246"/>
              <a:gd name="connsiteY7" fmla="*/ 133004 h 671400"/>
              <a:gd name="connsiteX8" fmla="*/ 1231 w 533246"/>
              <a:gd name="connsiteY8" fmla="*/ 83127 h 671400"/>
              <a:gd name="connsiteX9" fmla="*/ 1231 w 533246"/>
              <a:gd name="connsiteY9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103447 w 535709"/>
              <a:gd name="connsiteY5" fmla="*/ 332509 h 671400"/>
              <a:gd name="connsiteX6" fmla="*/ 53571 w 535709"/>
              <a:gd name="connsiteY6" fmla="*/ 232757 h 671400"/>
              <a:gd name="connsiteX7" fmla="*/ 3694 w 535709"/>
              <a:gd name="connsiteY7" fmla="*/ 83127 h 671400"/>
              <a:gd name="connsiteX8" fmla="*/ 3694 w 535709"/>
              <a:gd name="connsiteY8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53571 w 535709"/>
              <a:gd name="connsiteY4" fmla="*/ 232757 h 671400"/>
              <a:gd name="connsiteX5" fmla="*/ 3694 w 535709"/>
              <a:gd name="connsiteY5" fmla="*/ 83127 h 671400"/>
              <a:gd name="connsiteX6" fmla="*/ 3694 w 535709"/>
              <a:gd name="connsiteY6" fmla="*/ 0 h 671400"/>
              <a:gd name="connsiteX0" fmla="*/ 535709 w 535709"/>
              <a:gd name="connsiteY0" fmla="*/ 648393 h 648393"/>
              <a:gd name="connsiteX1" fmla="*/ 219825 w 535709"/>
              <a:gd name="connsiteY1" fmla="*/ 532015 h 648393"/>
              <a:gd name="connsiteX2" fmla="*/ 153323 w 535709"/>
              <a:gd name="connsiteY2" fmla="*/ 432262 h 648393"/>
              <a:gd name="connsiteX3" fmla="*/ 53571 w 535709"/>
              <a:gd name="connsiteY3" fmla="*/ 232757 h 648393"/>
              <a:gd name="connsiteX4" fmla="*/ 3694 w 535709"/>
              <a:gd name="connsiteY4" fmla="*/ 83127 h 648393"/>
              <a:gd name="connsiteX5" fmla="*/ 3694 w 535709"/>
              <a:gd name="connsiteY5" fmla="*/ 0 h 648393"/>
              <a:gd name="connsiteX0" fmla="*/ 535709 w 535709"/>
              <a:gd name="connsiteY0" fmla="*/ 648393 h 648393"/>
              <a:gd name="connsiteX1" fmla="*/ 153323 w 535709"/>
              <a:gd name="connsiteY1" fmla="*/ 432262 h 648393"/>
              <a:gd name="connsiteX2" fmla="*/ 53571 w 535709"/>
              <a:gd name="connsiteY2" fmla="*/ 232757 h 648393"/>
              <a:gd name="connsiteX3" fmla="*/ 3694 w 535709"/>
              <a:gd name="connsiteY3" fmla="*/ 83127 h 648393"/>
              <a:gd name="connsiteX4" fmla="*/ 3694 w 535709"/>
              <a:gd name="connsiteY4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49877 w 532015"/>
              <a:gd name="connsiteY2" fmla="*/ 232757 h 648393"/>
              <a:gd name="connsiteX3" fmla="*/ 0 w 532015"/>
              <a:gd name="connsiteY3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33251 w 532015"/>
              <a:gd name="connsiteY2" fmla="*/ 232757 h 648393"/>
              <a:gd name="connsiteX3" fmla="*/ 0 w 532015"/>
              <a:gd name="connsiteY3" fmla="*/ 0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015" h="648393">
                <a:moveTo>
                  <a:pt x="532015" y="648393"/>
                </a:moveTo>
                <a:cubicBezTo>
                  <a:pt x="452351" y="603366"/>
                  <a:pt x="232756" y="501535"/>
                  <a:pt x="149629" y="432262"/>
                </a:cubicBezTo>
                <a:cubicBezTo>
                  <a:pt x="66502" y="362989"/>
                  <a:pt x="58189" y="304800"/>
                  <a:pt x="33251" y="232757"/>
                </a:cubicBezTo>
                <a:cubicBezTo>
                  <a:pt x="8313" y="160714"/>
                  <a:pt x="10391" y="48491"/>
                  <a:pt x="0" y="0"/>
                </a:cubicBezTo>
              </a:path>
            </a:pathLst>
          </a:custGeom>
          <a:noFill/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020652" y="3404619"/>
            <a:ext cx="2779948" cy="699683"/>
          </a:xfrm>
          <a:custGeom>
            <a:avLst/>
            <a:gdLst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16131 w 532015"/>
              <a:gd name="connsiteY4" fmla="*/ 532015 h 665334"/>
              <a:gd name="connsiteX5" fmla="*/ 149629 w 532015"/>
              <a:gd name="connsiteY5" fmla="*/ 432262 h 665334"/>
              <a:gd name="connsiteX6" fmla="*/ 133004 w 532015"/>
              <a:gd name="connsiteY6" fmla="*/ 382386 h 665334"/>
              <a:gd name="connsiteX7" fmla="*/ 99753 w 532015"/>
              <a:gd name="connsiteY7" fmla="*/ 332509 h 665334"/>
              <a:gd name="connsiteX8" fmla="*/ 83127 w 532015"/>
              <a:gd name="connsiteY8" fmla="*/ 282633 h 665334"/>
              <a:gd name="connsiteX9" fmla="*/ 49877 w 532015"/>
              <a:gd name="connsiteY9" fmla="*/ 232757 h 665334"/>
              <a:gd name="connsiteX10" fmla="*/ 16626 w 532015"/>
              <a:gd name="connsiteY10" fmla="*/ 133004 h 665334"/>
              <a:gd name="connsiteX11" fmla="*/ 0 w 532015"/>
              <a:gd name="connsiteY11" fmla="*/ 83127 h 665334"/>
              <a:gd name="connsiteX12" fmla="*/ 0 w 532015"/>
              <a:gd name="connsiteY12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216131 w 532015"/>
              <a:gd name="connsiteY3" fmla="*/ 532015 h 665334"/>
              <a:gd name="connsiteX4" fmla="*/ 149629 w 532015"/>
              <a:gd name="connsiteY4" fmla="*/ 432262 h 665334"/>
              <a:gd name="connsiteX5" fmla="*/ 133004 w 532015"/>
              <a:gd name="connsiteY5" fmla="*/ 382386 h 665334"/>
              <a:gd name="connsiteX6" fmla="*/ 99753 w 532015"/>
              <a:gd name="connsiteY6" fmla="*/ 332509 h 665334"/>
              <a:gd name="connsiteX7" fmla="*/ 83127 w 532015"/>
              <a:gd name="connsiteY7" fmla="*/ 282633 h 665334"/>
              <a:gd name="connsiteX8" fmla="*/ 49877 w 532015"/>
              <a:gd name="connsiteY8" fmla="*/ 232757 h 665334"/>
              <a:gd name="connsiteX9" fmla="*/ 16626 w 532015"/>
              <a:gd name="connsiteY9" fmla="*/ 133004 h 665334"/>
              <a:gd name="connsiteX10" fmla="*/ 0 w 532015"/>
              <a:gd name="connsiteY10" fmla="*/ 83127 h 665334"/>
              <a:gd name="connsiteX11" fmla="*/ 0 w 532015"/>
              <a:gd name="connsiteY11" fmla="*/ 0 h 665334"/>
              <a:gd name="connsiteX0" fmla="*/ 532015 w 532015"/>
              <a:gd name="connsiteY0" fmla="*/ 648393 h 665380"/>
              <a:gd name="connsiteX1" fmla="*/ 448887 w 532015"/>
              <a:gd name="connsiteY1" fmla="*/ 665018 h 665380"/>
              <a:gd name="connsiteX2" fmla="*/ 349135 w 532015"/>
              <a:gd name="connsiteY2" fmla="*/ 631767 h 665380"/>
              <a:gd name="connsiteX3" fmla="*/ 216131 w 532015"/>
              <a:gd name="connsiteY3" fmla="*/ 532015 h 665380"/>
              <a:gd name="connsiteX4" fmla="*/ 149629 w 532015"/>
              <a:gd name="connsiteY4" fmla="*/ 432262 h 665380"/>
              <a:gd name="connsiteX5" fmla="*/ 133004 w 532015"/>
              <a:gd name="connsiteY5" fmla="*/ 382386 h 665380"/>
              <a:gd name="connsiteX6" fmla="*/ 99753 w 532015"/>
              <a:gd name="connsiteY6" fmla="*/ 332509 h 665380"/>
              <a:gd name="connsiteX7" fmla="*/ 83127 w 532015"/>
              <a:gd name="connsiteY7" fmla="*/ 282633 h 665380"/>
              <a:gd name="connsiteX8" fmla="*/ 49877 w 532015"/>
              <a:gd name="connsiteY8" fmla="*/ 232757 h 665380"/>
              <a:gd name="connsiteX9" fmla="*/ 16626 w 532015"/>
              <a:gd name="connsiteY9" fmla="*/ 133004 h 665380"/>
              <a:gd name="connsiteX10" fmla="*/ 0 w 532015"/>
              <a:gd name="connsiteY10" fmla="*/ 83127 h 665380"/>
              <a:gd name="connsiteX11" fmla="*/ 0 w 532015"/>
              <a:gd name="connsiteY11" fmla="*/ 0 h 66538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83127 w 532015"/>
              <a:gd name="connsiteY6" fmla="*/ 282633 h 671400"/>
              <a:gd name="connsiteX7" fmla="*/ 49877 w 532015"/>
              <a:gd name="connsiteY7" fmla="*/ 232757 h 671400"/>
              <a:gd name="connsiteX8" fmla="*/ 16626 w 532015"/>
              <a:gd name="connsiteY8" fmla="*/ 133004 h 671400"/>
              <a:gd name="connsiteX9" fmla="*/ 0 w 532015"/>
              <a:gd name="connsiteY9" fmla="*/ 83127 h 671400"/>
              <a:gd name="connsiteX10" fmla="*/ 0 w 532015"/>
              <a:gd name="connsiteY10" fmla="*/ 0 h 67140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49877 w 532015"/>
              <a:gd name="connsiteY6" fmla="*/ 232757 h 671400"/>
              <a:gd name="connsiteX7" fmla="*/ 16626 w 532015"/>
              <a:gd name="connsiteY7" fmla="*/ 133004 h 671400"/>
              <a:gd name="connsiteX8" fmla="*/ 0 w 532015"/>
              <a:gd name="connsiteY8" fmla="*/ 83127 h 671400"/>
              <a:gd name="connsiteX9" fmla="*/ 0 w 532015"/>
              <a:gd name="connsiteY9" fmla="*/ 0 h 671400"/>
              <a:gd name="connsiteX0" fmla="*/ 533246 w 533246"/>
              <a:gd name="connsiteY0" fmla="*/ 648393 h 671400"/>
              <a:gd name="connsiteX1" fmla="*/ 450118 w 533246"/>
              <a:gd name="connsiteY1" fmla="*/ 665018 h 671400"/>
              <a:gd name="connsiteX2" fmla="*/ 217362 w 533246"/>
              <a:gd name="connsiteY2" fmla="*/ 532015 h 671400"/>
              <a:gd name="connsiteX3" fmla="*/ 150860 w 533246"/>
              <a:gd name="connsiteY3" fmla="*/ 432262 h 671400"/>
              <a:gd name="connsiteX4" fmla="*/ 134235 w 533246"/>
              <a:gd name="connsiteY4" fmla="*/ 382386 h 671400"/>
              <a:gd name="connsiteX5" fmla="*/ 100984 w 533246"/>
              <a:gd name="connsiteY5" fmla="*/ 332509 h 671400"/>
              <a:gd name="connsiteX6" fmla="*/ 51108 w 533246"/>
              <a:gd name="connsiteY6" fmla="*/ 232757 h 671400"/>
              <a:gd name="connsiteX7" fmla="*/ 17857 w 533246"/>
              <a:gd name="connsiteY7" fmla="*/ 133004 h 671400"/>
              <a:gd name="connsiteX8" fmla="*/ 1231 w 533246"/>
              <a:gd name="connsiteY8" fmla="*/ 83127 h 671400"/>
              <a:gd name="connsiteX9" fmla="*/ 1231 w 533246"/>
              <a:gd name="connsiteY9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103447 w 535709"/>
              <a:gd name="connsiteY5" fmla="*/ 332509 h 671400"/>
              <a:gd name="connsiteX6" fmla="*/ 53571 w 535709"/>
              <a:gd name="connsiteY6" fmla="*/ 232757 h 671400"/>
              <a:gd name="connsiteX7" fmla="*/ 3694 w 535709"/>
              <a:gd name="connsiteY7" fmla="*/ 83127 h 671400"/>
              <a:gd name="connsiteX8" fmla="*/ 3694 w 535709"/>
              <a:gd name="connsiteY8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53571 w 535709"/>
              <a:gd name="connsiteY4" fmla="*/ 232757 h 671400"/>
              <a:gd name="connsiteX5" fmla="*/ 3694 w 535709"/>
              <a:gd name="connsiteY5" fmla="*/ 83127 h 671400"/>
              <a:gd name="connsiteX6" fmla="*/ 3694 w 535709"/>
              <a:gd name="connsiteY6" fmla="*/ 0 h 671400"/>
              <a:gd name="connsiteX0" fmla="*/ 535709 w 535709"/>
              <a:gd name="connsiteY0" fmla="*/ 648393 h 648393"/>
              <a:gd name="connsiteX1" fmla="*/ 219825 w 535709"/>
              <a:gd name="connsiteY1" fmla="*/ 532015 h 648393"/>
              <a:gd name="connsiteX2" fmla="*/ 153323 w 535709"/>
              <a:gd name="connsiteY2" fmla="*/ 432262 h 648393"/>
              <a:gd name="connsiteX3" fmla="*/ 53571 w 535709"/>
              <a:gd name="connsiteY3" fmla="*/ 232757 h 648393"/>
              <a:gd name="connsiteX4" fmla="*/ 3694 w 535709"/>
              <a:gd name="connsiteY4" fmla="*/ 83127 h 648393"/>
              <a:gd name="connsiteX5" fmla="*/ 3694 w 535709"/>
              <a:gd name="connsiteY5" fmla="*/ 0 h 648393"/>
              <a:gd name="connsiteX0" fmla="*/ 535709 w 535709"/>
              <a:gd name="connsiteY0" fmla="*/ 648393 h 648393"/>
              <a:gd name="connsiteX1" fmla="*/ 153323 w 535709"/>
              <a:gd name="connsiteY1" fmla="*/ 432262 h 648393"/>
              <a:gd name="connsiteX2" fmla="*/ 53571 w 535709"/>
              <a:gd name="connsiteY2" fmla="*/ 232757 h 648393"/>
              <a:gd name="connsiteX3" fmla="*/ 3694 w 535709"/>
              <a:gd name="connsiteY3" fmla="*/ 83127 h 648393"/>
              <a:gd name="connsiteX4" fmla="*/ 3694 w 535709"/>
              <a:gd name="connsiteY4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49877 w 532015"/>
              <a:gd name="connsiteY2" fmla="*/ 232757 h 648393"/>
              <a:gd name="connsiteX3" fmla="*/ 0 w 532015"/>
              <a:gd name="connsiteY3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33251 w 532015"/>
              <a:gd name="connsiteY2" fmla="*/ 232757 h 648393"/>
              <a:gd name="connsiteX3" fmla="*/ 0 w 532015"/>
              <a:gd name="connsiteY3" fmla="*/ 0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015" h="648393">
                <a:moveTo>
                  <a:pt x="532015" y="648393"/>
                </a:moveTo>
                <a:cubicBezTo>
                  <a:pt x="452351" y="603366"/>
                  <a:pt x="232756" y="501535"/>
                  <a:pt x="149629" y="432262"/>
                </a:cubicBezTo>
                <a:cubicBezTo>
                  <a:pt x="66502" y="362989"/>
                  <a:pt x="58189" y="304800"/>
                  <a:pt x="33251" y="232757"/>
                </a:cubicBezTo>
                <a:cubicBezTo>
                  <a:pt x="8313" y="160714"/>
                  <a:pt x="10391" y="48491"/>
                  <a:pt x="0" y="0"/>
                </a:cubicBezTo>
              </a:path>
            </a:pathLst>
          </a:custGeom>
          <a:noFill/>
          <a:ln w="1143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528288" flipV="1">
            <a:off x="2163987" y="3234328"/>
            <a:ext cx="2514114" cy="156136"/>
          </a:xfrm>
          <a:custGeom>
            <a:avLst/>
            <a:gdLst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16131 w 532015"/>
              <a:gd name="connsiteY4" fmla="*/ 532015 h 665334"/>
              <a:gd name="connsiteX5" fmla="*/ 149629 w 532015"/>
              <a:gd name="connsiteY5" fmla="*/ 432262 h 665334"/>
              <a:gd name="connsiteX6" fmla="*/ 133004 w 532015"/>
              <a:gd name="connsiteY6" fmla="*/ 382386 h 665334"/>
              <a:gd name="connsiteX7" fmla="*/ 99753 w 532015"/>
              <a:gd name="connsiteY7" fmla="*/ 332509 h 665334"/>
              <a:gd name="connsiteX8" fmla="*/ 83127 w 532015"/>
              <a:gd name="connsiteY8" fmla="*/ 282633 h 665334"/>
              <a:gd name="connsiteX9" fmla="*/ 49877 w 532015"/>
              <a:gd name="connsiteY9" fmla="*/ 232757 h 665334"/>
              <a:gd name="connsiteX10" fmla="*/ 16626 w 532015"/>
              <a:gd name="connsiteY10" fmla="*/ 133004 h 665334"/>
              <a:gd name="connsiteX11" fmla="*/ 0 w 532015"/>
              <a:gd name="connsiteY11" fmla="*/ 83127 h 665334"/>
              <a:gd name="connsiteX12" fmla="*/ 0 w 532015"/>
              <a:gd name="connsiteY12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216131 w 532015"/>
              <a:gd name="connsiteY3" fmla="*/ 532015 h 665334"/>
              <a:gd name="connsiteX4" fmla="*/ 149629 w 532015"/>
              <a:gd name="connsiteY4" fmla="*/ 432262 h 665334"/>
              <a:gd name="connsiteX5" fmla="*/ 133004 w 532015"/>
              <a:gd name="connsiteY5" fmla="*/ 382386 h 665334"/>
              <a:gd name="connsiteX6" fmla="*/ 99753 w 532015"/>
              <a:gd name="connsiteY6" fmla="*/ 332509 h 665334"/>
              <a:gd name="connsiteX7" fmla="*/ 83127 w 532015"/>
              <a:gd name="connsiteY7" fmla="*/ 282633 h 665334"/>
              <a:gd name="connsiteX8" fmla="*/ 49877 w 532015"/>
              <a:gd name="connsiteY8" fmla="*/ 232757 h 665334"/>
              <a:gd name="connsiteX9" fmla="*/ 16626 w 532015"/>
              <a:gd name="connsiteY9" fmla="*/ 133004 h 665334"/>
              <a:gd name="connsiteX10" fmla="*/ 0 w 532015"/>
              <a:gd name="connsiteY10" fmla="*/ 83127 h 665334"/>
              <a:gd name="connsiteX11" fmla="*/ 0 w 532015"/>
              <a:gd name="connsiteY11" fmla="*/ 0 h 665334"/>
              <a:gd name="connsiteX0" fmla="*/ 532015 w 532015"/>
              <a:gd name="connsiteY0" fmla="*/ 648393 h 665380"/>
              <a:gd name="connsiteX1" fmla="*/ 448887 w 532015"/>
              <a:gd name="connsiteY1" fmla="*/ 665018 h 665380"/>
              <a:gd name="connsiteX2" fmla="*/ 349135 w 532015"/>
              <a:gd name="connsiteY2" fmla="*/ 631767 h 665380"/>
              <a:gd name="connsiteX3" fmla="*/ 216131 w 532015"/>
              <a:gd name="connsiteY3" fmla="*/ 532015 h 665380"/>
              <a:gd name="connsiteX4" fmla="*/ 149629 w 532015"/>
              <a:gd name="connsiteY4" fmla="*/ 432262 h 665380"/>
              <a:gd name="connsiteX5" fmla="*/ 133004 w 532015"/>
              <a:gd name="connsiteY5" fmla="*/ 382386 h 665380"/>
              <a:gd name="connsiteX6" fmla="*/ 99753 w 532015"/>
              <a:gd name="connsiteY6" fmla="*/ 332509 h 665380"/>
              <a:gd name="connsiteX7" fmla="*/ 83127 w 532015"/>
              <a:gd name="connsiteY7" fmla="*/ 282633 h 665380"/>
              <a:gd name="connsiteX8" fmla="*/ 49877 w 532015"/>
              <a:gd name="connsiteY8" fmla="*/ 232757 h 665380"/>
              <a:gd name="connsiteX9" fmla="*/ 16626 w 532015"/>
              <a:gd name="connsiteY9" fmla="*/ 133004 h 665380"/>
              <a:gd name="connsiteX10" fmla="*/ 0 w 532015"/>
              <a:gd name="connsiteY10" fmla="*/ 83127 h 665380"/>
              <a:gd name="connsiteX11" fmla="*/ 0 w 532015"/>
              <a:gd name="connsiteY11" fmla="*/ 0 h 66538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83127 w 532015"/>
              <a:gd name="connsiteY6" fmla="*/ 282633 h 671400"/>
              <a:gd name="connsiteX7" fmla="*/ 49877 w 532015"/>
              <a:gd name="connsiteY7" fmla="*/ 232757 h 671400"/>
              <a:gd name="connsiteX8" fmla="*/ 16626 w 532015"/>
              <a:gd name="connsiteY8" fmla="*/ 133004 h 671400"/>
              <a:gd name="connsiteX9" fmla="*/ 0 w 532015"/>
              <a:gd name="connsiteY9" fmla="*/ 83127 h 671400"/>
              <a:gd name="connsiteX10" fmla="*/ 0 w 532015"/>
              <a:gd name="connsiteY10" fmla="*/ 0 h 67140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49877 w 532015"/>
              <a:gd name="connsiteY6" fmla="*/ 232757 h 671400"/>
              <a:gd name="connsiteX7" fmla="*/ 16626 w 532015"/>
              <a:gd name="connsiteY7" fmla="*/ 133004 h 671400"/>
              <a:gd name="connsiteX8" fmla="*/ 0 w 532015"/>
              <a:gd name="connsiteY8" fmla="*/ 83127 h 671400"/>
              <a:gd name="connsiteX9" fmla="*/ 0 w 532015"/>
              <a:gd name="connsiteY9" fmla="*/ 0 h 671400"/>
              <a:gd name="connsiteX0" fmla="*/ 533246 w 533246"/>
              <a:gd name="connsiteY0" fmla="*/ 648393 h 671400"/>
              <a:gd name="connsiteX1" fmla="*/ 450118 w 533246"/>
              <a:gd name="connsiteY1" fmla="*/ 665018 h 671400"/>
              <a:gd name="connsiteX2" fmla="*/ 217362 w 533246"/>
              <a:gd name="connsiteY2" fmla="*/ 532015 h 671400"/>
              <a:gd name="connsiteX3" fmla="*/ 150860 w 533246"/>
              <a:gd name="connsiteY3" fmla="*/ 432262 h 671400"/>
              <a:gd name="connsiteX4" fmla="*/ 134235 w 533246"/>
              <a:gd name="connsiteY4" fmla="*/ 382386 h 671400"/>
              <a:gd name="connsiteX5" fmla="*/ 100984 w 533246"/>
              <a:gd name="connsiteY5" fmla="*/ 332509 h 671400"/>
              <a:gd name="connsiteX6" fmla="*/ 51108 w 533246"/>
              <a:gd name="connsiteY6" fmla="*/ 232757 h 671400"/>
              <a:gd name="connsiteX7" fmla="*/ 17857 w 533246"/>
              <a:gd name="connsiteY7" fmla="*/ 133004 h 671400"/>
              <a:gd name="connsiteX8" fmla="*/ 1231 w 533246"/>
              <a:gd name="connsiteY8" fmla="*/ 83127 h 671400"/>
              <a:gd name="connsiteX9" fmla="*/ 1231 w 533246"/>
              <a:gd name="connsiteY9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103447 w 535709"/>
              <a:gd name="connsiteY5" fmla="*/ 332509 h 671400"/>
              <a:gd name="connsiteX6" fmla="*/ 53571 w 535709"/>
              <a:gd name="connsiteY6" fmla="*/ 232757 h 671400"/>
              <a:gd name="connsiteX7" fmla="*/ 3694 w 535709"/>
              <a:gd name="connsiteY7" fmla="*/ 83127 h 671400"/>
              <a:gd name="connsiteX8" fmla="*/ 3694 w 535709"/>
              <a:gd name="connsiteY8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53571 w 535709"/>
              <a:gd name="connsiteY4" fmla="*/ 232757 h 671400"/>
              <a:gd name="connsiteX5" fmla="*/ 3694 w 535709"/>
              <a:gd name="connsiteY5" fmla="*/ 83127 h 671400"/>
              <a:gd name="connsiteX6" fmla="*/ 3694 w 535709"/>
              <a:gd name="connsiteY6" fmla="*/ 0 h 671400"/>
              <a:gd name="connsiteX0" fmla="*/ 535709 w 535709"/>
              <a:gd name="connsiteY0" fmla="*/ 648393 h 648393"/>
              <a:gd name="connsiteX1" fmla="*/ 219825 w 535709"/>
              <a:gd name="connsiteY1" fmla="*/ 532015 h 648393"/>
              <a:gd name="connsiteX2" fmla="*/ 153323 w 535709"/>
              <a:gd name="connsiteY2" fmla="*/ 432262 h 648393"/>
              <a:gd name="connsiteX3" fmla="*/ 53571 w 535709"/>
              <a:gd name="connsiteY3" fmla="*/ 232757 h 648393"/>
              <a:gd name="connsiteX4" fmla="*/ 3694 w 535709"/>
              <a:gd name="connsiteY4" fmla="*/ 83127 h 648393"/>
              <a:gd name="connsiteX5" fmla="*/ 3694 w 535709"/>
              <a:gd name="connsiteY5" fmla="*/ 0 h 648393"/>
              <a:gd name="connsiteX0" fmla="*/ 535709 w 535709"/>
              <a:gd name="connsiteY0" fmla="*/ 648393 h 648393"/>
              <a:gd name="connsiteX1" fmla="*/ 153323 w 535709"/>
              <a:gd name="connsiteY1" fmla="*/ 432262 h 648393"/>
              <a:gd name="connsiteX2" fmla="*/ 53571 w 535709"/>
              <a:gd name="connsiteY2" fmla="*/ 232757 h 648393"/>
              <a:gd name="connsiteX3" fmla="*/ 3694 w 535709"/>
              <a:gd name="connsiteY3" fmla="*/ 83127 h 648393"/>
              <a:gd name="connsiteX4" fmla="*/ 3694 w 535709"/>
              <a:gd name="connsiteY4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49877 w 532015"/>
              <a:gd name="connsiteY2" fmla="*/ 232757 h 648393"/>
              <a:gd name="connsiteX3" fmla="*/ 0 w 532015"/>
              <a:gd name="connsiteY3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33251 w 532015"/>
              <a:gd name="connsiteY2" fmla="*/ 232757 h 648393"/>
              <a:gd name="connsiteX3" fmla="*/ 0 w 532015"/>
              <a:gd name="connsiteY3" fmla="*/ 0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015" h="648393">
                <a:moveTo>
                  <a:pt x="532015" y="648393"/>
                </a:moveTo>
                <a:cubicBezTo>
                  <a:pt x="452351" y="603366"/>
                  <a:pt x="232756" y="501535"/>
                  <a:pt x="149629" y="432262"/>
                </a:cubicBezTo>
                <a:cubicBezTo>
                  <a:pt x="66502" y="362989"/>
                  <a:pt x="58189" y="304800"/>
                  <a:pt x="33251" y="232757"/>
                </a:cubicBezTo>
                <a:cubicBezTo>
                  <a:pt x="8313" y="160714"/>
                  <a:pt x="10391" y="48491"/>
                  <a:pt x="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rot="726070" flipV="1">
            <a:off x="2193919" y="3163107"/>
            <a:ext cx="3917963" cy="263780"/>
          </a:xfrm>
          <a:custGeom>
            <a:avLst/>
            <a:gdLst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16131 w 532015"/>
              <a:gd name="connsiteY4" fmla="*/ 532015 h 665334"/>
              <a:gd name="connsiteX5" fmla="*/ 149629 w 532015"/>
              <a:gd name="connsiteY5" fmla="*/ 432262 h 665334"/>
              <a:gd name="connsiteX6" fmla="*/ 133004 w 532015"/>
              <a:gd name="connsiteY6" fmla="*/ 382386 h 665334"/>
              <a:gd name="connsiteX7" fmla="*/ 99753 w 532015"/>
              <a:gd name="connsiteY7" fmla="*/ 332509 h 665334"/>
              <a:gd name="connsiteX8" fmla="*/ 83127 w 532015"/>
              <a:gd name="connsiteY8" fmla="*/ 282633 h 665334"/>
              <a:gd name="connsiteX9" fmla="*/ 49877 w 532015"/>
              <a:gd name="connsiteY9" fmla="*/ 232757 h 665334"/>
              <a:gd name="connsiteX10" fmla="*/ 16626 w 532015"/>
              <a:gd name="connsiteY10" fmla="*/ 133004 h 665334"/>
              <a:gd name="connsiteX11" fmla="*/ 0 w 532015"/>
              <a:gd name="connsiteY11" fmla="*/ 83127 h 665334"/>
              <a:gd name="connsiteX12" fmla="*/ 0 w 532015"/>
              <a:gd name="connsiteY12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216131 w 532015"/>
              <a:gd name="connsiteY3" fmla="*/ 532015 h 665334"/>
              <a:gd name="connsiteX4" fmla="*/ 149629 w 532015"/>
              <a:gd name="connsiteY4" fmla="*/ 432262 h 665334"/>
              <a:gd name="connsiteX5" fmla="*/ 133004 w 532015"/>
              <a:gd name="connsiteY5" fmla="*/ 382386 h 665334"/>
              <a:gd name="connsiteX6" fmla="*/ 99753 w 532015"/>
              <a:gd name="connsiteY6" fmla="*/ 332509 h 665334"/>
              <a:gd name="connsiteX7" fmla="*/ 83127 w 532015"/>
              <a:gd name="connsiteY7" fmla="*/ 282633 h 665334"/>
              <a:gd name="connsiteX8" fmla="*/ 49877 w 532015"/>
              <a:gd name="connsiteY8" fmla="*/ 232757 h 665334"/>
              <a:gd name="connsiteX9" fmla="*/ 16626 w 532015"/>
              <a:gd name="connsiteY9" fmla="*/ 133004 h 665334"/>
              <a:gd name="connsiteX10" fmla="*/ 0 w 532015"/>
              <a:gd name="connsiteY10" fmla="*/ 83127 h 665334"/>
              <a:gd name="connsiteX11" fmla="*/ 0 w 532015"/>
              <a:gd name="connsiteY11" fmla="*/ 0 h 665334"/>
              <a:gd name="connsiteX0" fmla="*/ 532015 w 532015"/>
              <a:gd name="connsiteY0" fmla="*/ 648393 h 665380"/>
              <a:gd name="connsiteX1" fmla="*/ 448887 w 532015"/>
              <a:gd name="connsiteY1" fmla="*/ 665018 h 665380"/>
              <a:gd name="connsiteX2" fmla="*/ 349135 w 532015"/>
              <a:gd name="connsiteY2" fmla="*/ 631767 h 665380"/>
              <a:gd name="connsiteX3" fmla="*/ 216131 w 532015"/>
              <a:gd name="connsiteY3" fmla="*/ 532015 h 665380"/>
              <a:gd name="connsiteX4" fmla="*/ 149629 w 532015"/>
              <a:gd name="connsiteY4" fmla="*/ 432262 h 665380"/>
              <a:gd name="connsiteX5" fmla="*/ 133004 w 532015"/>
              <a:gd name="connsiteY5" fmla="*/ 382386 h 665380"/>
              <a:gd name="connsiteX6" fmla="*/ 99753 w 532015"/>
              <a:gd name="connsiteY6" fmla="*/ 332509 h 665380"/>
              <a:gd name="connsiteX7" fmla="*/ 83127 w 532015"/>
              <a:gd name="connsiteY7" fmla="*/ 282633 h 665380"/>
              <a:gd name="connsiteX8" fmla="*/ 49877 w 532015"/>
              <a:gd name="connsiteY8" fmla="*/ 232757 h 665380"/>
              <a:gd name="connsiteX9" fmla="*/ 16626 w 532015"/>
              <a:gd name="connsiteY9" fmla="*/ 133004 h 665380"/>
              <a:gd name="connsiteX10" fmla="*/ 0 w 532015"/>
              <a:gd name="connsiteY10" fmla="*/ 83127 h 665380"/>
              <a:gd name="connsiteX11" fmla="*/ 0 w 532015"/>
              <a:gd name="connsiteY11" fmla="*/ 0 h 66538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83127 w 532015"/>
              <a:gd name="connsiteY6" fmla="*/ 282633 h 671400"/>
              <a:gd name="connsiteX7" fmla="*/ 49877 w 532015"/>
              <a:gd name="connsiteY7" fmla="*/ 232757 h 671400"/>
              <a:gd name="connsiteX8" fmla="*/ 16626 w 532015"/>
              <a:gd name="connsiteY8" fmla="*/ 133004 h 671400"/>
              <a:gd name="connsiteX9" fmla="*/ 0 w 532015"/>
              <a:gd name="connsiteY9" fmla="*/ 83127 h 671400"/>
              <a:gd name="connsiteX10" fmla="*/ 0 w 532015"/>
              <a:gd name="connsiteY10" fmla="*/ 0 h 67140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49877 w 532015"/>
              <a:gd name="connsiteY6" fmla="*/ 232757 h 671400"/>
              <a:gd name="connsiteX7" fmla="*/ 16626 w 532015"/>
              <a:gd name="connsiteY7" fmla="*/ 133004 h 671400"/>
              <a:gd name="connsiteX8" fmla="*/ 0 w 532015"/>
              <a:gd name="connsiteY8" fmla="*/ 83127 h 671400"/>
              <a:gd name="connsiteX9" fmla="*/ 0 w 532015"/>
              <a:gd name="connsiteY9" fmla="*/ 0 h 671400"/>
              <a:gd name="connsiteX0" fmla="*/ 533246 w 533246"/>
              <a:gd name="connsiteY0" fmla="*/ 648393 h 671400"/>
              <a:gd name="connsiteX1" fmla="*/ 450118 w 533246"/>
              <a:gd name="connsiteY1" fmla="*/ 665018 h 671400"/>
              <a:gd name="connsiteX2" fmla="*/ 217362 w 533246"/>
              <a:gd name="connsiteY2" fmla="*/ 532015 h 671400"/>
              <a:gd name="connsiteX3" fmla="*/ 150860 w 533246"/>
              <a:gd name="connsiteY3" fmla="*/ 432262 h 671400"/>
              <a:gd name="connsiteX4" fmla="*/ 134235 w 533246"/>
              <a:gd name="connsiteY4" fmla="*/ 382386 h 671400"/>
              <a:gd name="connsiteX5" fmla="*/ 100984 w 533246"/>
              <a:gd name="connsiteY5" fmla="*/ 332509 h 671400"/>
              <a:gd name="connsiteX6" fmla="*/ 51108 w 533246"/>
              <a:gd name="connsiteY6" fmla="*/ 232757 h 671400"/>
              <a:gd name="connsiteX7" fmla="*/ 17857 w 533246"/>
              <a:gd name="connsiteY7" fmla="*/ 133004 h 671400"/>
              <a:gd name="connsiteX8" fmla="*/ 1231 w 533246"/>
              <a:gd name="connsiteY8" fmla="*/ 83127 h 671400"/>
              <a:gd name="connsiteX9" fmla="*/ 1231 w 533246"/>
              <a:gd name="connsiteY9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103447 w 535709"/>
              <a:gd name="connsiteY5" fmla="*/ 332509 h 671400"/>
              <a:gd name="connsiteX6" fmla="*/ 53571 w 535709"/>
              <a:gd name="connsiteY6" fmla="*/ 232757 h 671400"/>
              <a:gd name="connsiteX7" fmla="*/ 3694 w 535709"/>
              <a:gd name="connsiteY7" fmla="*/ 83127 h 671400"/>
              <a:gd name="connsiteX8" fmla="*/ 3694 w 535709"/>
              <a:gd name="connsiteY8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53571 w 535709"/>
              <a:gd name="connsiteY4" fmla="*/ 232757 h 671400"/>
              <a:gd name="connsiteX5" fmla="*/ 3694 w 535709"/>
              <a:gd name="connsiteY5" fmla="*/ 83127 h 671400"/>
              <a:gd name="connsiteX6" fmla="*/ 3694 w 535709"/>
              <a:gd name="connsiteY6" fmla="*/ 0 h 671400"/>
              <a:gd name="connsiteX0" fmla="*/ 535709 w 535709"/>
              <a:gd name="connsiteY0" fmla="*/ 648393 h 648393"/>
              <a:gd name="connsiteX1" fmla="*/ 219825 w 535709"/>
              <a:gd name="connsiteY1" fmla="*/ 532015 h 648393"/>
              <a:gd name="connsiteX2" fmla="*/ 153323 w 535709"/>
              <a:gd name="connsiteY2" fmla="*/ 432262 h 648393"/>
              <a:gd name="connsiteX3" fmla="*/ 53571 w 535709"/>
              <a:gd name="connsiteY3" fmla="*/ 232757 h 648393"/>
              <a:gd name="connsiteX4" fmla="*/ 3694 w 535709"/>
              <a:gd name="connsiteY4" fmla="*/ 83127 h 648393"/>
              <a:gd name="connsiteX5" fmla="*/ 3694 w 535709"/>
              <a:gd name="connsiteY5" fmla="*/ 0 h 648393"/>
              <a:gd name="connsiteX0" fmla="*/ 535709 w 535709"/>
              <a:gd name="connsiteY0" fmla="*/ 648393 h 648393"/>
              <a:gd name="connsiteX1" fmla="*/ 153323 w 535709"/>
              <a:gd name="connsiteY1" fmla="*/ 432262 h 648393"/>
              <a:gd name="connsiteX2" fmla="*/ 53571 w 535709"/>
              <a:gd name="connsiteY2" fmla="*/ 232757 h 648393"/>
              <a:gd name="connsiteX3" fmla="*/ 3694 w 535709"/>
              <a:gd name="connsiteY3" fmla="*/ 83127 h 648393"/>
              <a:gd name="connsiteX4" fmla="*/ 3694 w 535709"/>
              <a:gd name="connsiteY4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49877 w 532015"/>
              <a:gd name="connsiteY2" fmla="*/ 232757 h 648393"/>
              <a:gd name="connsiteX3" fmla="*/ 0 w 532015"/>
              <a:gd name="connsiteY3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33251 w 532015"/>
              <a:gd name="connsiteY2" fmla="*/ 232757 h 648393"/>
              <a:gd name="connsiteX3" fmla="*/ 0 w 532015"/>
              <a:gd name="connsiteY3" fmla="*/ 0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015" h="648393">
                <a:moveTo>
                  <a:pt x="532015" y="648393"/>
                </a:moveTo>
                <a:cubicBezTo>
                  <a:pt x="452351" y="603366"/>
                  <a:pt x="232756" y="501535"/>
                  <a:pt x="149629" y="432262"/>
                </a:cubicBezTo>
                <a:cubicBezTo>
                  <a:pt x="66502" y="362989"/>
                  <a:pt x="58189" y="304800"/>
                  <a:pt x="33251" y="232757"/>
                </a:cubicBezTo>
                <a:cubicBezTo>
                  <a:pt x="8313" y="160714"/>
                  <a:pt x="10391" y="48491"/>
                  <a:pt x="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rot="17975741" flipH="1">
            <a:off x="1602032" y="2782627"/>
            <a:ext cx="134605" cy="466910"/>
          </a:xfrm>
          <a:custGeom>
            <a:avLst/>
            <a:gdLst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16131 w 532015"/>
              <a:gd name="connsiteY4" fmla="*/ 532015 h 665334"/>
              <a:gd name="connsiteX5" fmla="*/ 149629 w 532015"/>
              <a:gd name="connsiteY5" fmla="*/ 432262 h 665334"/>
              <a:gd name="connsiteX6" fmla="*/ 133004 w 532015"/>
              <a:gd name="connsiteY6" fmla="*/ 382386 h 665334"/>
              <a:gd name="connsiteX7" fmla="*/ 99753 w 532015"/>
              <a:gd name="connsiteY7" fmla="*/ 332509 h 665334"/>
              <a:gd name="connsiteX8" fmla="*/ 83127 w 532015"/>
              <a:gd name="connsiteY8" fmla="*/ 282633 h 665334"/>
              <a:gd name="connsiteX9" fmla="*/ 49877 w 532015"/>
              <a:gd name="connsiteY9" fmla="*/ 232757 h 665334"/>
              <a:gd name="connsiteX10" fmla="*/ 16626 w 532015"/>
              <a:gd name="connsiteY10" fmla="*/ 133004 h 665334"/>
              <a:gd name="connsiteX11" fmla="*/ 0 w 532015"/>
              <a:gd name="connsiteY11" fmla="*/ 83127 h 665334"/>
              <a:gd name="connsiteX12" fmla="*/ 0 w 532015"/>
              <a:gd name="connsiteY12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216131 w 532015"/>
              <a:gd name="connsiteY3" fmla="*/ 532015 h 665334"/>
              <a:gd name="connsiteX4" fmla="*/ 149629 w 532015"/>
              <a:gd name="connsiteY4" fmla="*/ 432262 h 665334"/>
              <a:gd name="connsiteX5" fmla="*/ 133004 w 532015"/>
              <a:gd name="connsiteY5" fmla="*/ 382386 h 665334"/>
              <a:gd name="connsiteX6" fmla="*/ 99753 w 532015"/>
              <a:gd name="connsiteY6" fmla="*/ 332509 h 665334"/>
              <a:gd name="connsiteX7" fmla="*/ 83127 w 532015"/>
              <a:gd name="connsiteY7" fmla="*/ 282633 h 665334"/>
              <a:gd name="connsiteX8" fmla="*/ 49877 w 532015"/>
              <a:gd name="connsiteY8" fmla="*/ 232757 h 665334"/>
              <a:gd name="connsiteX9" fmla="*/ 16626 w 532015"/>
              <a:gd name="connsiteY9" fmla="*/ 133004 h 665334"/>
              <a:gd name="connsiteX10" fmla="*/ 0 w 532015"/>
              <a:gd name="connsiteY10" fmla="*/ 83127 h 665334"/>
              <a:gd name="connsiteX11" fmla="*/ 0 w 532015"/>
              <a:gd name="connsiteY11" fmla="*/ 0 h 665334"/>
              <a:gd name="connsiteX0" fmla="*/ 532015 w 532015"/>
              <a:gd name="connsiteY0" fmla="*/ 648393 h 665380"/>
              <a:gd name="connsiteX1" fmla="*/ 448887 w 532015"/>
              <a:gd name="connsiteY1" fmla="*/ 665018 h 665380"/>
              <a:gd name="connsiteX2" fmla="*/ 349135 w 532015"/>
              <a:gd name="connsiteY2" fmla="*/ 631767 h 665380"/>
              <a:gd name="connsiteX3" fmla="*/ 216131 w 532015"/>
              <a:gd name="connsiteY3" fmla="*/ 532015 h 665380"/>
              <a:gd name="connsiteX4" fmla="*/ 149629 w 532015"/>
              <a:gd name="connsiteY4" fmla="*/ 432262 h 665380"/>
              <a:gd name="connsiteX5" fmla="*/ 133004 w 532015"/>
              <a:gd name="connsiteY5" fmla="*/ 382386 h 665380"/>
              <a:gd name="connsiteX6" fmla="*/ 99753 w 532015"/>
              <a:gd name="connsiteY6" fmla="*/ 332509 h 665380"/>
              <a:gd name="connsiteX7" fmla="*/ 83127 w 532015"/>
              <a:gd name="connsiteY7" fmla="*/ 282633 h 665380"/>
              <a:gd name="connsiteX8" fmla="*/ 49877 w 532015"/>
              <a:gd name="connsiteY8" fmla="*/ 232757 h 665380"/>
              <a:gd name="connsiteX9" fmla="*/ 16626 w 532015"/>
              <a:gd name="connsiteY9" fmla="*/ 133004 h 665380"/>
              <a:gd name="connsiteX10" fmla="*/ 0 w 532015"/>
              <a:gd name="connsiteY10" fmla="*/ 83127 h 665380"/>
              <a:gd name="connsiteX11" fmla="*/ 0 w 532015"/>
              <a:gd name="connsiteY11" fmla="*/ 0 h 66538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83127 w 532015"/>
              <a:gd name="connsiteY6" fmla="*/ 282633 h 671400"/>
              <a:gd name="connsiteX7" fmla="*/ 49877 w 532015"/>
              <a:gd name="connsiteY7" fmla="*/ 232757 h 671400"/>
              <a:gd name="connsiteX8" fmla="*/ 16626 w 532015"/>
              <a:gd name="connsiteY8" fmla="*/ 133004 h 671400"/>
              <a:gd name="connsiteX9" fmla="*/ 0 w 532015"/>
              <a:gd name="connsiteY9" fmla="*/ 83127 h 671400"/>
              <a:gd name="connsiteX10" fmla="*/ 0 w 532015"/>
              <a:gd name="connsiteY10" fmla="*/ 0 h 67140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49877 w 532015"/>
              <a:gd name="connsiteY6" fmla="*/ 232757 h 671400"/>
              <a:gd name="connsiteX7" fmla="*/ 16626 w 532015"/>
              <a:gd name="connsiteY7" fmla="*/ 133004 h 671400"/>
              <a:gd name="connsiteX8" fmla="*/ 0 w 532015"/>
              <a:gd name="connsiteY8" fmla="*/ 83127 h 671400"/>
              <a:gd name="connsiteX9" fmla="*/ 0 w 532015"/>
              <a:gd name="connsiteY9" fmla="*/ 0 h 671400"/>
              <a:gd name="connsiteX0" fmla="*/ 533246 w 533246"/>
              <a:gd name="connsiteY0" fmla="*/ 648393 h 671400"/>
              <a:gd name="connsiteX1" fmla="*/ 450118 w 533246"/>
              <a:gd name="connsiteY1" fmla="*/ 665018 h 671400"/>
              <a:gd name="connsiteX2" fmla="*/ 217362 w 533246"/>
              <a:gd name="connsiteY2" fmla="*/ 532015 h 671400"/>
              <a:gd name="connsiteX3" fmla="*/ 150860 w 533246"/>
              <a:gd name="connsiteY3" fmla="*/ 432262 h 671400"/>
              <a:gd name="connsiteX4" fmla="*/ 134235 w 533246"/>
              <a:gd name="connsiteY4" fmla="*/ 382386 h 671400"/>
              <a:gd name="connsiteX5" fmla="*/ 100984 w 533246"/>
              <a:gd name="connsiteY5" fmla="*/ 332509 h 671400"/>
              <a:gd name="connsiteX6" fmla="*/ 51108 w 533246"/>
              <a:gd name="connsiteY6" fmla="*/ 232757 h 671400"/>
              <a:gd name="connsiteX7" fmla="*/ 17857 w 533246"/>
              <a:gd name="connsiteY7" fmla="*/ 133004 h 671400"/>
              <a:gd name="connsiteX8" fmla="*/ 1231 w 533246"/>
              <a:gd name="connsiteY8" fmla="*/ 83127 h 671400"/>
              <a:gd name="connsiteX9" fmla="*/ 1231 w 533246"/>
              <a:gd name="connsiteY9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103447 w 535709"/>
              <a:gd name="connsiteY5" fmla="*/ 332509 h 671400"/>
              <a:gd name="connsiteX6" fmla="*/ 53571 w 535709"/>
              <a:gd name="connsiteY6" fmla="*/ 232757 h 671400"/>
              <a:gd name="connsiteX7" fmla="*/ 3694 w 535709"/>
              <a:gd name="connsiteY7" fmla="*/ 83127 h 671400"/>
              <a:gd name="connsiteX8" fmla="*/ 3694 w 535709"/>
              <a:gd name="connsiteY8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53571 w 535709"/>
              <a:gd name="connsiteY4" fmla="*/ 232757 h 671400"/>
              <a:gd name="connsiteX5" fmla="*/ 3694 w 535709"/>
              <a:gd name="connsiteY5" fmla="*/ 83127 h 671400"/>
              <a:gd name="connsiteX6" fmla="*/ 3694 w 535709"/>
              <a:gd name="connsiteY6" fmla="*/ 0 h 671400"/>
              <a:gd name="connsiteX0" fmla="*/ 535709 w 535709"/>
              <a:gd name="connsiteY0" fmla="*/ 648393 h 648393"/>
              <a:gd name="connsiteX1" fmla="*/ 219825 w 535709"/>
              <a:gd name="connsiteY1" fmla="*/ 532015 h 648393"/>
              <a:gd name="connsiteX2" fmla="*/ 153323 w 535709"/>
              <a:gd name="connsiteY2" fmla="*/ 432262 h 648393"/>
              <a:gd name="connsiteX3" fmla="*/ 53571 w 535709"/>
              <a:gd name="connsiteY3" fmla="*/ 232757 h 648393"/>
              <a:gd name="connsiteX4" fmla="*/ 3694 w 535709"/>
              <a:gd name="connsiteY4" fmla="*/ 83127 h 648393"/>
              <a:gd name="connsiteX5" fmla="*/ 3694 w 535709"/>
              <a:gd name="connsiteY5" fmla="*/ 0 h 648393"/>
              <a:gd name="connsiteX0" fmla="*/ 535709 w 535709"/>
              <a:gd name="connsiteY0" fmla="*/ 648393 h 648393"/>
              <a:gd name="connsiteX1" fmla="*/ 153323 w 535709"/>
              <a:gd name="connsiteY1" fmla="*/ 432262 h 648393"/>
              <a:gd name="connsiteX2" fmla="*/ 53571 w 535709"/>
              <a:gd name="connsiteY2" fmla="*/ 232757 h 648393"/>
              <a:gd name="connsiteX3" fmla="*/ 3694 w 535709"/>
              <a:gd name="connsiteY3" fmla="*/ 83127 h 648393"/>
              <a:gd name="connsiteX4" fmla="*/ 3694 w 535709"/>
              <a:gd name="connsiteY4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49877 w 532015"/>
              <a:gd name="connsiteY2" fmla="*/ 232757 h 648393"/>
              <a:gd name="connsiteX3" fmla="*/ 0 w 532015"/>
              <a:gd name="connsiteY3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33251 w 532015"/>
              <a:gd name="connsiteY2" fmla="*/ 232757 h 648393"/>
              <a:gd name="connsiteX3" fmla="*/ 0 w 532015"/>
              <a:gd name="connsiteY3" fmla="*/ 0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015" h="648393">
                <a:moveTo>
                  <a:pt x="532015" y="648393"/>
                </a:moveTo>
                <a:cubicBezTo>
                  <a:pt x="452351" y="603366"/>
                  <a:pt x="232756" y="501535"/>
                  <a:pt x="149629" y="432262"/>
                </a:cubicBezTo>
                <a:cubicBezTo>
                  <a:pt x="66502" y="362989"/>
                  <a:pt x="58189" y="304800"/>
                  <a:pt x="33251" y="232757"/>
                </a:cubicBezTo>
                <a:cubicBezTo>
                  <a:pt x="8313" y="160714"/>
                  <a:pt x="10391" y="48491"/>
                  <a:pt x="0" y="0"/>
                </a:cubicBezTo>
              </a:path>
            </a:pathLst>
          </a:custGeom>
          <a:noFill/>
          <a:ln w="292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 rot="-600000">
            <a:off x="1991515" y="3413526"/>
            <a:ext cx="166023" cy="425642"/>
          </a:xfrm>
          <a:custGeom>
            <a:avLst/>
            <a:gdLst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66007 w 532015"/>
              <a:gd name="connsiteY4" fmla="*/ 565266 h 665334"/>
              <a:gd name="connsiteX5" fmla="*/ 216131 w 532015"/>
              <a:gd name="connsiteY5" fmla="*/ 532015 h 665334"/>
              <a:gd name="connsiteX6" fmla="*/ 149629 w 532015"/>
              <a:gd name="connsiteY6" fmla="*/ 432262 h 665334"/>
              <a:gd name="connsiteX7" fmla="*/ 133004 w 532015"/>
              <a:gd name="connsiteY7" fmla="*/ 382386 h 665334"/>
              <a:gd name="connsiteX8" fmla="*/ 99753 w 532015"/>
              <a:gd name="connsiteY8" fmla="*/ 332509 h 665334"/>
              <a:gd name="connsiteX9" fmla="*/ 83127 w 532015"/>
              <a:gd name="connsiteY9" fmla="*/ 282633 h 665334"/>
              <a:gd name="connsiteX10" fmla="*/ 49877 w 532015"/>
              <a:gd name="connsiteY10" fmla="*/ 232757 h 665334"/>
              <a:gd name="connsiteX11" fmla="*/ 16626 w 532015"/>
              <a:gd name="connsiteY11" fmla="*/ 133004 h 665334"/>
              <a:gd name="connsiteX12" fmla="*/ 0 w 532015"/>
              <a:gd name="connsiteY12" fmla="*/ 83127 h 665334"/>
              <a:gd name="connsiteX13" fmla="*/ 0 w 532015"/>
              <a:gd name="connsiteY13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315884 w 532015"/>
              <a:gd name="connsiteY3" fmla="*/ 581891 h 665334"/>
              <a:gd name="connsiteX4" fmla="*/ 216131 w 532015"/>
              <a:gd name="connsiteY4" fmla="*/ 532015 h 665334"/>
              <a:gd name="connsiteX5" fmla="*/ 149629 w 532015"/>
              <a:gd name="connsiteY5" fmla="*/ 432262 h 665334"/>
              <a:gd name="connsiteX6" fmla="*/ 133004 w 532015"/>
              <a:gd name="connsiteY6" fmla="*/ 382386 h 665334"/>
              <a:gd name="connsiteX7" fmla="*/ 99753 w 532015"/>
              <a:gd name="connsiteY7" fmla="*/ 332509 h 665334"/>
              <a:gd name="connsiteX8" fmla="*/ 83127 w 532015"/>
              <a:gd name="connsiteY8" fmla="*/ 282633 h 665334"/>
              <a:gd name="connsiteX9" fmla="*/ 49877 w 532015"/>
              <a:gd name="connsiteY9" fmla="*/ 232757 h 665334"/>
              <a:gd name="connsiteX10" fmla="*/ 16626 w 532015"/>
              <a:gd name="connsiteY10" fmla="*/ 133004 h 665334"/>
              <a:gd name="connsiteX11" fmla="*/ 0 w 532015"/>
              <a:gd name="connsiteY11" fmla="*/ 83127 h 665334"/>
              <a:gd name="connsiteX12" fmla="*/ 0 w 532015"/>
              <a:gd name="connsiteY12" fmla="*/ 0 h 665334"/>
              <a:gd name="connsiteX0" fmla="*/ 532015 w 532015"/>
              <a:gd name="connsiteY0" fmla="*/ 648393 h 665334"/>
              <a:gd name="connsiteX1" fmla="*/ 448887 w 532015"/>
              <a:gd name="connsiteY1" fmla="*/ 665018 h 665334"/>
              <a:gd name="connsiteX2" fmla="*/ 349135 w 532015"/>
              <a:gd name="connsiteY2" fmla="*/ 631767 h 665334"/>
              <a:gd name="connsiteX3" fmla="*/ 216131 w 532015"/>
              <a:gd name="connsiteY3" fmla="*/ 532015 h 665334"/>
              <a:gd name="connsiteX4" fmla="*/ 149629 w 532015"/>
              <a:gd name="connsiteY4" fmla="*/ 432262 h 665334"/>
              <a:gd name="connsiteX5" fmla="*/ 133004 w 532015"/>
              <a:gd name="connsiteY5" fmla="*/ 382386 h 665334"/>
              <a:gd name="connsiteX6" fmla="*/ 99753 w 532015"/>
              <a:gd name="connsiteY6" fmla="*/ 332509 h 665334"/>
              <a:gd name="connsiteX7" fmla="*/ 83127 w 532015"/>
              <a:gd name="connsiteY7" fmla="*/ 282633 h 665334"/>
              <a:gd name="connsiteX8" fmla="*/ 49877 w 532015"/>
              <a:gd name="connsiteY8" fmla="*/ 232757 h 665334"/>
              <a:gd name="connsiteX9" fmla="*/ 16626 w 532015"/>
              <a:gd name="connsiteY9" fmla="*/ 133004 h 665334"/>
              <a:gd name="connsiteX10" fmla="*/ 0 w 532015"/>
              <a:gd name="connsiteY10" fmla="*/ 83127 h 665334"/>
              <a:gd name="connsiteX11" fmla="*/ 0 w 532015"/>
              <a:gd name="connsiteY11" fmla="*/ 0 h 665334"/>
              <a:gd name="connsiteX0" fmla="*/ 532015 w 532015"/>
              <a:gd name="connsiteY0" fmla="*/ 648393 h 665380"/>
              <a:gd name="connsiteX1" fmla="*/ 448887 w 532015"/>
              <a:gd name="connsiteY1" fmla="*/ 665018 h 665380"/>
              <a:gd name="connsiteX2" fmla="*/ 349135 w 532015"/>
              <a:gd name="connsiteY2" fmla="*/ 631767 h 665380"/>
              <a:gd name="connsiteX3" fmla="*/ 216131 w 532015"/>
              <a:gd name="connsiteY3" fmla="*/ 532015 h 665380"/>
              <a:gd name="connsiteX4" fmla="*/ 149629 w 532015"/>
              <a:gd name="connsiteY4" fmla="*/ 432262 h 665380"/>
              <a:gd name="connsiteX5" fmla="*/ 133004 w 532015"/>
              <a:gd name="connsiteY5" fmla="*/ 382386 h 665380"/>
              <a:gd name="connsiteX6" fmla="*/ 99753 w 532015"/>
              <a:gd name="connsiteY6" fmla="*/ 332509 h 665380"/>
              <a:gd name="connsiteX7" fmla="*/ 83127 w 532015"/>
              <a:gd name="connsiteY7" fmla="*/ 282633 h 665380"/>
              <a:gd name="connsiteX8" fmla="*/ 49877 w 532015"/>
              <a:gd name="connsiteY8" fmla="*/ 232757 h 665380"/>
              <a:gd name="connsiteX9" fmla="*/ 16626 w 532015"/>
              <a:gd name="connsiteY9" fmla="*/ 133004 h 665380"/>
              <a:gd name="connsiteX10" fmla="*/ 0 w 532015"/>
              <a:gd name="connsiteY10" fmla="*/ 83127 h 665380"/>
              <a:gd name="connsiteX11" fmla="*/ 0 w 532015"/>
              <a:gd name="connsiteY11" fmla="*/ 0 h 66538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83127 w 532015"/>
              <a:gd name="connsiteY6" fmla="*/ 282633 h 671400"/>
              <a:gd name="connsiteX7" fmla="*/ 49877 w 532015"/>
              <a:gd name="connsiteY7" fmla="*/ 232757 h 671400"/>
              <a:gd name="connsiteX8" fmla="*/ 16626 w 532015"/>
              <a:gd name="connsiteY8" fmla="*/ 133004 h 671400"/>
              <a:gd name="connsiteX9" fmla="*/ 0 w 532015"/>
              <a:gd name="connsiteY9" fmla="*/ 83127 h 671400"/>
              <a:gd name="connsiteX10" fmla="*/ 0 w 532015"/>
              <a:gd name="connsiteY10" fmla="*/ 0 h 671400"/>
              <a:gd name="connsiteX0" fmla="*/ 532015 w 532015"/>
              <a:gd name="connsiteY0" fmla="*/ 648393 h 671400"/>
              <a:gd name="connsiteX1" fmla="*/ 448887 w 532015"/>
              <a:gd name="connsiteY1" fmla="*/ 665018 h 671400"/>
              <a:gd name="connsiteX2" fmla="*/ 216131 w 532015"/>
              <a:gd name="connsiteY2" fmla="*/ 532015 h 671400"/>
              <a:gd name="connsiteX3" fmla="*/ 149629 w 532015"/>
              <a:gd name="connsiteY3" fmla="*/ 432262 h 671400"/>
              <a:gd name="connsiteX4" fmla="*/ 133004 w 532015"/>
              <a:gd name="connsiteY4" fmla="*/ 382386 h 671400"/>
              <a:gd name="connsiteX5" fmla="*/ 99753 w 532015"/>
              <a:gd name="connsiteY5" fmla="*/ 332509 h 671400"/>
              <a:gd name="connsiteX6" fmla="*/ 49877 w 532015"/>
              <a:gd name="connsiteY6" fmla="*/ 232757 h 671400"/>
              <a:gd name="connsiteX7" fmla="*/ 16626 w 532015"/>
              <a:gd name="connsiteY7" fmla="*/ 133004 h 671400"/>
              <a:gd name="connsiteX8" fmla="*/ 0 w 532015"/>
              <a:gd name="connsiteY8" fmla="*/ 83127 h 671400"/>
              <a:gd name="connsiteX9" fmla="*/ 0 w 532015"/>
              <a:gd name="connsiteY9" fmla="*/ 0 h 671400"/>
              <a:gd name="connsiteX0" fmla="*/ 533246 w 533246"/>
              <a:gd name="connsiteY0" fmla="*/ 648393 h 671400"/>
              <a:gd name="connsiteX1" fmla="*/ 450118 w 533246"/>
              <a:gd name="connsiteY1" fmla="*/ 665018 h 671400"/>
              <a:gd name="connsiteX2" fmla="*/ 217362 w 533246"/>
              <a:gd name="connsiteY2" fmla="*/ 532015 h 671400"/>
              <a:gd name="connsiteX3" fmla="*/ 150860 w 533246"/>
              <a:gd name="connsiteY3" fmla="*/ 432262 h 671400"/>
              <a:gd name="connsiteX4" fmla="*/ 134235 w 533246"/>
              <a:gd name="connsiteY4" fmla="*/ 382386 h 671400"/>
              <a:gd name="connsiteX5" fmla="*/ 100984 w 533246"/>
              <a:gd name="connsiteY5" fmla="*/ 332509 h 671400"/>
              <a:gd name="connsiteX6" fmla="*/ 51108 w 533246"/>
              <a:gd name="connsiteY6" fmla="*/ 232757 h 671400"/>
              <a:gd name="connsiteX7" fmla="*/ 17857 w 533246"/>
              <a:gd name="connsiteY7" fmla="*/ 133004 h 671400"/>
              <a:gd name="connsiteX8" fmla="*/ 1231 w 533246"/>
              <a:gd name="connsiteY8" fmla="*/ 83127 h 671400"/>
              <a:gd name="connsiteX9" fmla="*/ 1231 w 533246"/>
              <a:gd name="connsiteY9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103447 w 535709"/>
              <a:gd name="connsiteY5" fmla="*/ 332509 h 671400"/>
              <a:gd name="connsiteX6" fmla="*/ 53571 w 535709"/>
              <a:gd name="connsiteY6" fmla="*/ 232757 h 671400"/>
              <a:gd name="connsiteX7" fmla="*/ 3694 w 535709"/>
              <a:gd name="connsiteY7" fmla="*/ 83127 h 671400"/>
              <a:gd name="connsiteX8" fmla="*/ 3694 w 535709"/>
              <a:gd name="connsiteY8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136698 w 535709"/>
              <a:gd name="connsiteY4" fmla="*/ 382386 h 671400"/>
              <a:gd name="connsiteX5" fmla="*/ 53571 w 535709"/>
              <a:gd name="connsiteY5" fmla="*/ 232757 h 671400"/>
              <a:gd name="connsiteX6" fmla="*/ 3694 w 535709"/>
              <a:gd name="connsiteY6" fmla="*/ 83127 h 671400"/>
              <a:gd name="connsiteX7" fmla="*/ 3694 w 535709"/>
              <a:gd name="connsiteY7" fmla="*/ 0 h 671400"/>
              <a:gd name="connsiteX0" fmla="*/ 535709 w 535709"/>
              <a:gd name="connsiteY0" fmla="*/ 648393 h 671400"/>
              <a:gd name="connsiteX1" fmla="*/ 452581 w 535709"/>
              <a:gd name="connsiteY1" fmla="*/ 665018 h 671400"/>
              <a:gd name="connsiteX2" fmla="*/ 219825 w 535709"/>
              <a:gd name="connsiteY2" fmla="*/ 532015 h 671400"/>
              <a:gd name="connsiteX3" fmla="*/ 153323 w 535709"/>
              <a:gd name="connsiteY3" fmla="*/ 432262 h 671400"/>
              <a:gd name="connsiteX4" fmla="*/ 53571 w 535709"/>
              <a:gd name="connsiteY4" fmla="*/ 232757 h 671400"/>
              <a:gd name="connsiteX5" fmla="*/ 3694 w 535709"/>
              <a:gd name="connsiteY5" fmla="*/ 83127 h 671400"/>
              <a:gd name="connsiteX6" fmla="*/ 3694 w 535709"/>
              <a:gd name="connsiteY6" fmla="*/ 0 h 671400"/>
              <a:gd name="connsiteX0" fmla="*/ 535709 w 535709"/>
              <a:gd name="connsiteY0" fmla="*/ 648393 h 648393"/>
              <a:gd name="connsiteX1" fmla="*/ 219825 w 535709"/>
              <a:gd name="connsiteY1" fmla="*/ 532015 h 648393"/>
              <a:gd name="connsiteX2" fmla="*/ 153323 w 535709"/>
              <a:gd name="connsiteY2" fmla="*/ 432262 h 648393"/>
              <a:gd name="connsiteX3" fmla="*/ 53571 w 535709"/>
              <a:gd name="connsiteY3" fmla="*/ 232757 h 648393"/>
              <a:gd name="connsiteX4" fmla="*/ 3694 w 535709"/>
              <a:gd name="connsiteY4" fmla="*/ 83127 h 648393"/>
              <a:gd name="connsiteX5" fmla="*/ 3694 w 535709"/>
              <a:gd name="connsiteY5" fmla="*/ 0 h 648393"/>
              <a:gd name="connsiteX0" fmla="*/ 535709 w 535709"/>
              <a:gd name="connsiteY0" fmla="*/ 648393 h 648393"/>
              <a:gd name="connsiteX1" fmla="*/ 153323 w 535709"/>
              <a:gd name="connsiteY1" fmla="*/ 432262 h 648393"/>
              <a:gd name="connsiteX2" fmla="*/ 53571 w 535709"/>
              <a:gd name="connsiteY2" fmla="*/ 232757 h 648393"/>
              <a:gd name="connsiteX3" fmla="*/ 3694 w 535709"/>
              <a:gd name="connsiteY3" fmla="*/ 83127 h 648393"/>
              <a:gd name="connsiteX4" fmla="*/ 3694 w 535709"/>
              <a:gd name="connsiteY4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49877 w 532015"/>
              <a:gd name="connsiteY2" fmla="*/ 232757 h 648393"/>
              <a:gd name="connsiteX3" fmla="*/ 0 w 532015"/>
              <a:gd name="connsiteY3" fmla="*/ 0 h 648393"/>
              <a:gd name="connsiteX0" fmla="*/ 532015 w 532015"/>
              <a:gd name="connsiteY0" fmla="*/ 648393 h 648393"/>
              <a:gd name="connsiteX1" fmla="*/ 149629 w 532015"/>
              <a:gd name="connsiteY1" fmla="*/ 432262 h 648393"/>
              <a:gd name="connsiteX2" fmla="*/ 33251 w 532015"/>
              <a:gd name="connsiteY2" fmla="*/ 232757 h 648393"/>
              <a:gd name="connsiteX3" fmla="*/ 0 w 532015"/>
              <a:gd name="connsiteY3" fmla="*/ 0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015" h="648393">
                <a:moveTo>
                  <a:pt x="532015" y="648393"/>
                </a:moveTo>
                <a:cubicBezTo>
                  <a:pt x="452351" y="603366"/>
                  <a:pt x="232756" y="501535"/>
                  <a:pt x="149629" y="432262"/>
                </a:cubicBezTo>
                <a:cubicBezTo>
                  <a:pt x="66502" y="362989"/>
                  <a:pt x="58189" y="304800"/>
                  <a:pt x="33251" y="232757"/>
                </a:cubicBezTo>
                <a:cubicBezTo>
                  <a:pt x="8313" y="160714"/>
                  <a:pt x="10391" y="48491"/>
                  <a:pt x="0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059680" y="1589702"/>
            <a:ext cx="3703320" cy="76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year is this?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524000" y="1371600"/>
            <a:ext cx="6019800" cy="487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2016, Phil </a:t>
            </a:r>
            <a:r>
              <a:rPr lang="en-US" sz="160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 </a:t>
            </a:r>
            <a:endParaRPr lang="en-US" sz="1600" dirty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to colleagues or administrators,</a:t>
            </a:r>
            <a:endParaRPr lang="en-US" sz="1600" dirty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in 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bg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1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" y="264860"/>
            <a:ext cx="8384452" cy="628833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" y="609600"/>
            <a:ext cx="3352800" cy="1524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tank truck,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driving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bad weather . . 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254000"/>
            <a:ext cx="8424333" cy="631825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09600" y="609600"/>
            <a:ext cx="2743200" cy="106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large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tanks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8" y="264861"/>
            <a:ext cx="8409852" cy="630738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09600" y="6096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oil refinery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5" y="763594"/>
            <a:ext cx="8356600" cy="534986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105400" y="814532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long pipeline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5" y="304800"/>
            <a:ext cx="8356600" cy="626745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105400" y="814532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maybe a ship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" y="264860"/>
            <a:ext cx="8384452" cy="628833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" y="609600"/>
            <a:ext cx="2349500" cy="5207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oil pump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" y="264860"/>
            <a:ext cx="8384452" cy="628833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" y="609600"/>
            <a:ext cx="2349500" cy="106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drilling rig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5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5">
      <a:dk1>
        <a:srgbClr val="000000"/>
      </a:dk1>
      <a:lt1>
        <a:srgbClr val="B1C0CD"/>
      </a:lt1>
      <a:dk2>
        <a:srgbClr val="1F2123"/>
      </a:dk2>
      <a:lt2>
        <a:srgbClr val="577189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148</TotalTime>
  <Words>171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Oil in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Bigjobs in  Atlantic City</dc:title>
  <dc:creator>PG</dc:creator>
  <cp:lastModifiedBy>PG</cp:lastModifiedBy>
  <cp:revision>24</cp:revision>
  <dcterms:created xsi:type="dcterms:W3CDTF">2016-02-06T01:08:32Z</dcterms:created>
  <dcterms:modified xsi:type="dcterms:W3CDTF">2016-06-05T23:50:05Z</dcterms:modified>
</cp:coreProperties>
</file>