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4" r:id="rId4"/>
    <p:sldId id="273" r:id="rId5"/>
    <p:sldId id="265" r:id="rId6"/>
    <p:sldId id="274" r:id="rId7"/>
    <p:sldId id="272" r:id="rId8"/>
    <p:sldId id="266" r:id="rId9"/>
    <p:sldId id="267" r:id="rId10"/>
    <p:sldId id="268" r:id="rId11"/>
    <p:sldId id="269" r:id="rId12"/>
    <p:sldId id="275" r:id="rId13"/>
    <p:sldId id="270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64F3-2B36-4F48-9828-F574D5DE5F3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1F64F3-2B36-4F48-9828-F574D5DE5F3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244A12-62D4-4424-B683-34957E9EF6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33400"/>
            <a:ext cx="156004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</a:t>
            </a:r>
            <a:endParaRPr lang="en-US" sz="1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4165" y="3498503"/>
            <a:ext cx="135485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</a:t>
            </a:r>
            <a:endParaRPr lang="en-US" sz="1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7192" y="1369230"/>
            <a:ext cx="2685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INERAL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2226" y="4336703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EVIEW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0559" y="2035076"/>
            <a:ext cx="13131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</a:t>
            </a:r>
            <a:endParaRPr lang="en-US" sz="1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920" y="2870906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ESOURCE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515"/>
            <a:ext cx="9144000" cy="40269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third major category of mineral resources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the fossil fuels – coal, oil, and natural gas.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562600"/>
            <a:ext cx="8686800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Here again, the pattern looks confusing and hard to describe,</a:t>
            </a:r>
          </a:p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until you click and add the cratons and cordilleras to the map.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72591" y="3882390"/>
            <a:ext cx="207818" cy="838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515"/>
            <a:ext cx="9144000" cy="40269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Fossil fuels occur in the sedimentary rocks </a:t>
            </a:r>
          </a:p>
          <a:p>
            <a:pPr algn="ctr"/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ancient 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 young 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cordilleras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6809" y="55626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drill for oil in the cratons and cordilleras,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want to, but you are not likely to find any!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72591" y="3882390"/>
            <a:ext cx="207818" cy="838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515"/>
            <a:ext cx="9144000" cy="40269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get an idea about the chances of finding resources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country, mentally put the country on this map.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72591" y="3882390"/>
            <a:ext cx="207818" cy="838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8709" y="1524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O R D    W A 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238590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Cordillera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mountain area made of relatively young igneous rock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721637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lowland area made old igneous and metamorphic rock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696922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ground shaking that occurs as crustal plates “collide”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4140659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Igneous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rock made when molten (hot liquid) rock cooled and hardened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5120385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Metamorphic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rock made by heating and compressing older rock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2209800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outer “skin” of the earth, 20-40 miles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thick  (like armor on a knight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5599355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separate piece of the outer crust of the earth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6067439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rock made of deposited and hardened pieces of other rock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3173866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Fossil fuel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rock made of deposited and hardened plants and animals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655232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Gemstone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ancient and very hard crystal, like diamond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ruby, or sapphire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0482" y="4626430"/>
            <a:ext cx="7967090" cy="3877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rock that contains gold, silver, copper, nickel, chromium, etc.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00200" y="1371600"/>
            <a:ext cx="6019800" cy="487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515"/>
            <a:ext cx="9144000" cy="40269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Here is a simple geology map of the world.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shows how resources are related to underlying rocks.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5638800"/>
            <a:ext cx="6400800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 – it doesn’t look very simple.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fact, it looks like a big mess.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459"/>
            <a:ext cx="9144000" cy="402308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take the map apart and look at one thing at a time.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the locations of major earthquakes since 1950.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5638800"/>
            <a:ext cx="6400800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simple map clearly shows that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earthquakes are “lined up” – in long lines.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0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1417459"/>
            <a:ext cx="9128234" cy="402308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earth’s crust is fairly thin, like the shell of an egg,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it is broken into a number of separate “plates”.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400" y="1175656"/>
            <a:ext cx="6934200" cy="111034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Think of plates of armor on a medieval knight –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plates and bowls on your dinner table!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209800"/>
            <a:ext cx="4114800" cy="3429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10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985"/>
            <a:ext cx="9144000" cy="4030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Put those two maps together, and you see that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earthquakes occur near the edges of crustal plates.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5249635" y="1752600"/>
            <a:ext cx="1409700" cy="696686"/>
          </a:xfrm>
          <a:prstGeom prst="wedgeRoundRectCallout">
            <a:avLst>
              <a:gd name="adj1" fmla="val 43266"/>
              <a:gd name="adj2" fmla="val 123895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676400" y="1605643"/>
            <a:ext cx="6168009" cy="990600"/>
          </a:xfrm>
          <a:prstGeom prst="wedgeRoundRectCallout">
            <a:avLst>
              <a:gd name="adj1" fmla="val 58953"/>
              <a:gd name="adj2" fmla="val 50354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biggest earthquakes occur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crustal plates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collide (dotted lines).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33900" y="5257800"/>
            <a:ext cx="1744434" cy="1071085"/>
          </a:xfrm>
          <a:prstGeom prst="wedgeRoundRectCallout">
            <a:avLst>
              <a:gd name="adj1" fmla="val 63398"/>
              <a:gd name="adj2" fmla="val -102243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188282" y="5379685"/>
            <a:ext cx="1744434" cy="1071085"/>
          </a:xfrm>
          <a:prstGeom prst="wedgeRoundRectCallout">
            <a:avLst>
              <a:gd name="adj1" fmla="val -55167"/>
              <a:gd name="adj2" fmla="val -177451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714500" y="5077027"/>
            <a:ext cx="5715000" cy="1676400"/>
          </a:xfrm>
          <a:prstGeom prst="wedgeRoundRectCallout">
            <a:avLst>
              <a:gd name="adj1" fmla="val -53445"/>
              <a:gd name="adj2" fmla="val -9575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arthquakes also occur where plates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pulling apart (dashed lines),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 shaking is much weaker.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" y="1418986"/>
            <a:ext cx="9103772" cy="40200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map now shows ancient 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(also called shields).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the oldest rocks on the earth surface.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352800" y="5502815"/>
            <a:ext cx="1744434" cy="735770"/>
          </a:xfrm>
          <a:prstGeom prst="wedgeRoundRectCallout">
            <a:avLst>
              <a:gd name="adj1" fmla="val -68272"/>
              <a:gd name="adj2" fmla="val -222956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5585442"/>
            <a:ext cx="1744434" cy="716315"/>
          </a:xfrm>
          <a:prstGeom prst="wedgeRoundRectCallout">
            <a:avLst>
              <a:gd name="adj1" fmla="val -877"/>
              <a:gd name="adj2" fmla="val -362852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9595" y="54864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remember this map, make a generalization about each bunch, </a:t>
            </a:r>
          </a:p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like “eastern South America” or “most of India”.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986"/>
            <a:ext cx="9144000" cy="40200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Ancient shields tend to be infertile and rocky, BUT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also find diamonds and other gemstones in them.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9595" y="54864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all cratons have diamonds in them,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nearly all diamond mines are in ancient shields.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459"/>
            <a:ext cx="9144000" cy="402308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map now shows the major mines for metals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like gold, silver, copper, nickel, zinc, chromium, etc.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986"/>
            <a:ext cx="9144000" cy="40200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8709" y="3048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metals are more likely to be found in or near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relatively young rocks of 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cordilleras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(mountain ranges).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71800" y="5562600"/>
            <a:ext cx="1744434" cy="735770"/>
          </a:xfrm>
          <a:prstGeom prst="wedgeRoundRectCallout">
            <a:avLst>
              <a:gd name="adj1" fmla="val 82119"/>
              <a:gd name="adj2" fmla="val -242189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6809" y="5562600"/>
            <a:ext cx="839038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Again, to remember this map, make generalizations: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(“mountains are in lines near the east coast of Africa”).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191</TotalTime>
  <Words>668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19</cp:revision>
  <dcterms:created xsi:type="dcterms:W3CDTF">2013-05-22T23:34:36Z</dcterms:created>
  <dcterms:modified xsi:type="dcterms:W3CDTF">2016-03-01T01:41:45Z</dcterms:modified>
</cp:coreProperties>
</file>