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319" r:id="rId3"/>
    <p:sldId id="305" r:id="rId4"/>
    <p:sldId id="301" r:id="rId5"/>
    <p:sldId id="366" r:id="rId6"/>
    <p:sldId id="360" r:id="rId7"/>
    <p:sldId id="364" r:id="rId8"/>
    <p:sldId id="365" r:id="rId9"/>
    <p:sldId id="302" r:id="rId10"/>
    <p:sldId id="300" r:id="rId11"/>
    <p:sldId id="304" r:id="rId12"/>
    <p:sldId id="363" r:id="rId13"/>
    <p:sldId id="303" r:id="rId14"/>
    <p:sldId id="362" r:id="rId15"/>
    <p:sldId id="357" r:id="rId16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6A57"/>
    <a:srgbClr val="614739"/>
    <a:srgbClr val="003300"/>
    <a:srgbClr val="6699FF"/>
    <a:srgbClr val="3399FF"/>
    <a:srgbClr val="66FFFF"/>
    <a:srgbClr val="FFE996"/>
    <a:srgbClr val="E67C7F"/>
    <a:srgbClr val="001236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52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65514F-DA80-4FFD-A54E-ABB4214DE77B}" type="datetimeFigureOut">
              <a:rPr lang="en-US" smtClean="0"/>
              <a:t>6/3/2016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5DBB4-B0D1-4010-A90F-DCCEC169C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87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DAC787-D17D-4E6A-A135-7DEAFD3024BD}" type="datetimeFigureOut">
              <a:rPr lang="en-US" smtClean="0"/>
              <a:t>6/3/2016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500175-1CF7-49D5-B695-9214F1B989E9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DAC787-D17D-4E6A-A135-7DEAFD3024BD}" type="datetimeFigureOut">
              <a:rPr lang="en-US" smtClean="0"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500175-1CF7-49D5-B695-9214F1B989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DAC787-D17D-4E6A-A135-7DEAFD3024BD}" type="datetimeFigureOut">
              <a:rPr lang="en-US" smtClean="0"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500175-1CF7-49D5-B695-9214F1B989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DAC787-D17D-4E6A-A135-7DEAFD3024BD}" type="datetimeFigureOut">
              <a:rPr lang="en-US" smtClean="0"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500175-1CF7-49D5-B695-9214F1B989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DAC787-D17D-4E6A-A135-7DEAFD3024BD}" type="datetimeFigureOut">
              <a:rPr lang="en-US" smtClean="0"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500175-1CF7-49D5-B695-9214F1B989E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DAC787-D17D-4E6A-A135-7DEAFD3024BD}" type="datetimeFigureOut">
              <a:rPr lang="en-US" smtClean="0"/>
              <a:t>6/3/2016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500175-1CF7-49D5-B695-9214F1B989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DAC787-D17D-4E6A-A135-7DEAFD3024BD}" type="datetimeFigureOut">
              <a:rPr lang="en-US" smtClean="0"/>
              <a:t>6/3/2016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500175-1CF7-49D5-B695-9214F1B989E9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DAC787-D17D-4E6A-A135-7DEAFD3024BD}" type="datetimeFigureOut">
              <a:rPr lang="en-US" smtClean="0"/>
              <a:t>6/3/2016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500175-1CF7-49D5-B695-9214F1B989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DAC787-D17D-4E6A-A135-7DEAFD3024BD}" type="datetimeFigureOut">
              <a:rPr lang="en-US" smtClean="0"/>
              <a:t>6/3/2016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500175-1CF7-49D5-B695-9214F1B989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DAC787-D17D-4E6A-A135-7DEAFD3024BD}" type="datetimeFigureOut">
              <a:rPr lang="en-US" smtClean="0"/>
              <a:t>6/3/2016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500175-1CF7-49D5-B695-9214F1B989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E6DAC787-D17D-4E6A-A135-7DEAFD3024BD}" type="datetimeFigureOut">
              <a:rPr lang="en-US" smtClean="0"/>
              <a:t>6/3/2016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500175-1CF7-49D5-B695-9214F1B989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6DAC787-D17D-4E6A-A135-7DEAFD3024BD}" type="datetimeFigureOut">
              <a:rPr lang="en-US" smtClean="0"/>
              <a:t>6/3/2016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500175-1CF7-49D5-B695-9214F1B989E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" y="1143000"/>
            <a:ext cx="8610600" cy="34290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</a:rPr>
              <a:t>what makes</a:t>
            </a:r>
            <a:br>
              <a:rPr lang="en-US" sz="6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</a:rPr>
              <a:t>deserts?</a:t>
            </a:r>
            <a:endParaRPr lang="en-US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257800"/>
            <a:ext cx="6400800" cy="12192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Phil </a:t>
            </a:r>
            <a:r>
              <a:rPr lang="en-US" dirty="0" err="1" smtClean="0">
                <a:solidFill>
                  <a:schemeClr val="accent2"/>
                </a:solidFill>
              </a:rPr>
              <a:t>Gersmehl</a:t>
            </a:r>
            <a:endParaRPr lang="en-US" dirty="0" smtClean="0">
              <a:solidFill>
                <a:schemeClr val="accent2"/>
              </a:solidFill>
            </a:endParaRPr>
          </a:p>
          <a:p>
            <a:pPr algn="ctr"/>
            <a:r>
              <a:rPr lang="en-US" dirty="0" smtClean="0">
                <a:solidFill>
                  <a:schemeClr val="accent2"/>
                </a:solidFill>
              </a:rPr>
              <a:t>Michigan Geographic Alliance</a:t>
            </a:r>
          </a:p>
          <a:p>
            <a:pPr algn="ctr"/>
            <a:r>
              <a:rPr lang="en-US" dirty="0" smtClean="0">
                <a:solidFill>
                  <a:schemeClr val="accent1"/>
                </a:solidFill>
              </a:rPr>
              <a:t>pgersmehl@gmail.com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27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1508760"/>
            <a:ext cx="8717280" cy="384048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533400" y="228600"/>
            <a:ext cx="8077200" cy="1143000"/>
          </a:xfrm>
          <a:prstGeom prst="wedgeRoundRectCallout">
            <a:avLst>
              <a:gd name="adj1" fmla="val 21666"/>
              <a:gd name="adj2" fmla="val -495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Adding latitude lines will let you measure the extent</a:t>
            </a:r>
          </a:p>
          <a:p>
            <a:pPr algn="ctr"/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deserts on each continent.  </a:t>
            </a:r>
            <a:endParaRPr lang="en-US" sz="220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mnemonic: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Tropical deserts extend roughly from latitude 15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30)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10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1508760"/>
            <a:ext cx="8717280" cy="384048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1219200" y="228600"/>
            <a:ext cx="6781800" cy="1143000"/>
          </a:xfrm>
          <a:prstGeom prst="wedgeRoundRectCallout">
            <a:avLst>
              <a:gd name="adj1" fmla="val 21666"/>
              <a:gd name="adj2" fmla="val -495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That’s it – two simple rules to remember, 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instead of half a dozen complex shapes.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381000" y="5486400"/>
            <a:ext cx="8458200" cy="533400"/>
          </a:xfrm>
          <a:prstGeom prst="wedgeRoundRectCallout">
            <a:avLst>
              <a:gd name="adj1" fmla="val 21666"/>
              <a:gd name="adj2" fmla="val -495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Rule 1: Start on the Tropic line and fan out toward the east.</a:t>
            </a:r>
            <a:endParaRPr lang="en-US" sz="22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381000" y="6126480"/>
            <a:ext cx="8458200" cy="502920"/>
          </a:xfrm>
          <a:prstGeom prst="wedgeRoundRectCallout">
            <a:avLst>
              <a:gd name="adj1" fmla="val 21666"/>
              <a:gd name="adj2" fmla="val -495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Rule 2: Expand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poleward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the east sides of mountains.  </a:t>
            </a:r>
            <a:endParaRPr lang="en-US" sz="22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06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1508760"/>
            <a:ext cx="8717280" cy="384048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1219200" y="228600"/>
            <a:ext cx="6781800" cy="1143000"/>
          </a:xfrm>
          <a:prstGeom prst="wedgeRoundRectCallout">
            <a:avLst>
              <a:gd name="adj1" fmla="val 21666"/>
              <a:gd name="adj2" fmla="val -495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add a blue color to show cold areas,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mental map of deserts can do a good job </a:t>
            </a:r>
            <a:b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explaining the world pattern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cropland.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34" y="1508234"/>
            <a:ext cx="8717280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86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45720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66700" y="228600"/>
            <a:ext cx="8610600" cy="1143000"/>
          </a:xfrm>
          <a:prstGeom prst="wedgeRoundRectCallout">
            <a:avLst>
              <a:gd name="adj1" fmla="val 21666"/>
              <a:gd name="adj2" fmla="val -495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Knowing the location of good cropland, in turn,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help us understand why people live where they do.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30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45720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1981200" y="1752600"/>
            <a:ext cx="5410200" cy="4191000"/>
          </a:xfrm>
          <a:prstGeom prst="wedgeRoundRectCallout">
            <a:avLst>
              <a:gd name="adj1" fmla="val 21666"/>
              <a:gd name="adj2" fmla="val -495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Summary.</a:t>
            </a:r>
          </a:p>
          <a:p>
            <a:pPr algn="ctr"/>
            <a:endParaRPr lang="en-US" sz="1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Deserts today tend to form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 the Tropic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lines </a:t>
            </a:r>
          </a:p>
          <a:p>
            <a:pPr algn="ctr"/>
            <a:endParaRPr lang="en-US" sz="1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</a:p>
          <a:p>
            <a:pPr algn="ctr"/>
            <a:endParaRPr lang="en-US" sz="100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“move” with the seasons,</a:t>
            </a:r>
            <a:b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can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“move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even farther</a:t>
            </a:r>
            <a:b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El Nino, or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climate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gets warmer or cooler.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02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1447800" y="1780374"/>
            <a:ext cx="6324600" cy="4468026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2015, Phil </a:t>
            </a:r>
            <a:r>
              <a:rPr lang="en-US" sz="16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Gersmehl</a:t>
            </a:r>
            <a:endParaRPr lang="en-US" sz="1600" dirty="0" smtClean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900" dirty="0" smtClean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Teachers who saw this presentation at a workshop</a:t>
            </a:r>
          </a:p>
          <a:p>
            <a:pPr algn="ctr"/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downloaded it from our internet site have permission</a:t>
            </a:r>
          </a:p>
          <a:p>
            <a:pPr algn="ctr"/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make a copy on their own computers for these purposes: </a:t>
            </a:r>
            <a:endParaRPr lang="en-US" sz="16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1. to help them review the workshop,</a:t>
            </a:r>
            <a:endParaRPr lang="en-US" sz="16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2. to show the presentation in 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own </a:t>
            </a: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classrooms, </a:t>
            </a:r>
            <a:b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at sessions they present at teacher conferences,</a:t>
            </a:r>
            <a:b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or to administrators in their own school or district,</a:t>
            </a:r>
          </a:p>
          <a:p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3. to use individual frames (with attribution)</a:t>
            </a:r>
            <a:b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in their own class or conference presentations.</a:t>
            </a:r>
          </a:p>
          <a:p>
            <a:pPr algn="ctr"/>
            <a:endParaRPr lang="en-US" sz="900" dirty="0" smtClean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permission for </a:t>
            </a:r>
            <a:r>
              <a:rPr lang="en-US" sz="1600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other use, </a:t>
            </a:r>
          </a:p>
          <a:p>
            <a:pPr algn="ctr"/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including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posting frames on a personal blog</a:t>
            </a:r>
            <a:b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uploading to any network or website</a:t>
            </a:r>
            <a:b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can be accessed from outside your school, </a:t>
            </a:r>
          </a:p>
          <a:p>
            <a:pPr algn="ctr"/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 pgersmehl@gmail.com </a:t>
            </a:r>
            <a:endParaRPr lang="en-US" sz="16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59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66700" y="685800"/>
            <a:ext cx="8610600" cy="5562600"/>
          </a:xfrm>
          <a:prstGeom prst="wedgeRoundRectCallout">
            <a:avLst>
              <a:gd name="adj1" fmla="val 21666"/>
              <a:gd name="adj2" fmla="val -495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understand how climate</a:t>
            </a:r>
          </a:p>
          <a:p>
            <a:pPr algn="ctr">
              <a:lnSpc>
                <a:spcPts val="2800"/>
              </a:lnSpc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 play an important role in history,</a:t>
            </a:r>
          </a:p>
          <a:p>
            <a:pPr algn="ctr">
              <a:lnSpc>
                <a:spcPts val="2800"/>
              </a:lnSpc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students should be aware of three things: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800"/>
              </a:lnSpc>
            </a:pPr>
            <a:endParaRPr lang="en-US" sz="240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800"/>
              </a:lnSpc>
            </a:pPr>
            <a:endParaRPr lang="en-US" sz="2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800"/>
              </a:lnSpc>
            </a:pPr>
            <a:endParaRPr lang="en-US" sz="240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800"/>
              </a:lnSpc>
            </a:pPr>
            <a:endParaRPr lang="en-US" sz="2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800"/>
              </a:lnSpc>
            </a:pPr>
            <a:endParaRPr lang="en-US" sz="240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800"/>
              </a:lnSpc>
            </a:pPr>
            <a:endParaRPr lang="en-US" sz="2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800"/>
              </a:lnSpc>
            </a:pPr>
            <a:endParaRPr lang="en-US" sz="240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800"/>
              </a:lnSpc>
            </a:pPr>
            <a:endParaRPr lang="en-US" sz="2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800"/>
              </a:lnSpc>
            </a:pPr>
            <a:endParaRPr lang="en-US" sz="240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800"/>
              </a:lnSpc>
            </a:pPr>
            <a:endParaRPr lang="en-US" sz="240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533400" y="2340429"/>
            <a:ext cx="7429500" cy="1447800"/>
          </a:xfrm>
          <a:prstGeom prst="wedgeRoundRectCallout">
            <a:avLst>
              <a:gd name="adj1" fmla="val 21666"/>
              <a:gd name="adj2" fmla="val -495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en-US" sz="48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system that makes tropical deserts,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764721" y="3532414"/>
            <a:ext cx="7614558" cy="1039586"/>
          </a:xfrm>
          <a:prstGeom prst="wedgeRoundRectCallout">
            <a:avLst>
              <a:gd name="adj1" fmla="val 21666"/>
              <a:gd name="adj2" fmla="val -495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en-US" sz="48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that causes natural climate cycles,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1066800" y="4572000"/>
            <a:ext cx="7048500" cy="990600"/>
          </a:xfrm>
          <a:prstGeom prst="wedgeRoundRectCallout">
            <a:avLst>
              <a:gd name="adj1" fmla="val 21666"/>
              <a:gd name="adj2" fmla="val -495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en-US" sz="48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 between weather and climate.</a:t>
            </a:r>
          </a:p>
        </p:txBody>
      </p:sp>
    </p:spTree>
    <p:extLst>
      <p:ext uri="{BB962C8B-B14F-4D97-AF65-F5344CB8AC3E}">
        <p14:creationId xmlns:p14="http://schemas.microsoft.com/office/powerpoint/2010/main" val="419145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66700" y="152399"/>
            <a:ext cx="8610600" cy="1835469"/>
          </a:xfrm>
          <a:prstGeom prst="wedgeRoundRectCallout">
            <a:avLst>
              <a:gd name="adj1" fmla="val 21666"/>
              <a:gd name="adj2" fmla="val -495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What causes deserts to form on the Tropic lines?</a:t>
            </a:r>
          </a:p>
          <a:p>
            <a:pPr algn="ctr"/>
            <a:endParaRPr lang="en-US" sz="100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Typical textbook maps of global land cover have a </a:t>
            </a:r>
            <a:r>
              <a:rPr lang="en-US" sz="2400" u="sng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info.</a:t>
            </a:r>
          </a:p>
          <a:p>
            <a:pPr algn="ctr"/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might be fun to look at, but they’re almost impossible to remember.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0269"/>
            <a:ext cx="9144000" cy="456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09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1508760"/>
            <a:ext cx="8717280" cy="384048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66700" y="228600"/>
            <a:ext cx="8610600" cy="1143000"/>
          </a:xfrm>
          <a:prstGeom prst="wedgeRoundRectCallout">
            <a:avLst>
              <a:gd name="adj1" fmla="val 21666"/>
              <a:gd name="adj2" fmla="val -495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remove the clutter and focus on the dry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areas.</a:t>
            </a:r>
          </a:p>
          <a:p>
            <a:pPr algn="ctr"/>
            <a:r>
              <a:rPr lang="en-US" sz="2600" b="1" dirty="0" smtClean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“Why do deserts occur where they do?”</a:t>
            </a:r>
            <a:endParaRPr lang="en-US" sz="2600" b="1" dirty="0">
              <a:solidFill>
                <a:schemeClr val="bg2">
                  <a:lumMod val="50000"/>
                </a:schemeClr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92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1508760"/>
            <a:ext cx="8717280" cy="384048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1295400" y="228600"/>
            <a:ext cx="6248400" cy="1524000"/>
          </a:xfrm>
          <a:prstGeom prst="wedgeRoundRectCallout">
            <a:avLst>
              <a:gd name="adj1" fmla="val 21666"/>
              <a:gd name="adj2" fmla="val -495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What causes tropical deserts?</a:t>
            </a:r>
          </a:p>
          <a:p>
            <a:pPr algn="ctr"/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Rain near the equator.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50" y="1873250"/>
            <a:ext cx="7226300" cy="31115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glow rad="330200">
              <a:schemeClr val="accent3">
                <a:lumMod val="75000"/>
                <a:alpha val="84000"/>
              </a:schemeClr>
            </a:glow>
          </a:effectLst>
        </p:spPr>
      </p:pic>
      <p:sp>
        <p:nvSpPr>
          <p:cNvPr id="9" name="Rounded Rectangular Callout 8"/>
          <p:cNvSpPr/>
          <p:nvPr/>
        </p:nvSpPr>
        <p:spPr>
          <a:xfrm>
            <a:off x="2962603" y="4413250"/>
            <a:ext cx="3352800" cy="1143000"/>
          </a:xfrm>
          <a:prstGeom prst="wedgeRoundRectCallout">
            <a:avLst>
              <a:gd name="adj1" fmla="val 21666"/>
              <a:gd name="adj2" fmla="val -495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globe is turned</a:t>
            </a:r>
          </a:p>
          <a:p>
            <a:pPr algn="ctr"/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the equator is up.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590800" y="3810000"/>
            <a:ext cx="4191000" cy="2834640"/>
          </a:xfrm>
          <a:prstGeom prst="wedgeRoundRectCallout">
            <a:avLst>
              <a:gd name="adj1" fmla="val 21666"/>
              <a:gd name="adj2" fmla="val -49500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Sun-heated air </a:t>
            </a:r>
          </a:p>
          <a:p>
            <a:pPr algn="ctr"/>
            <a:r>
              <a:rPr lang="en-US" sz="24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rises and makes rain</a:t>
            </a:r>
          </a:p>
          <a:p>
            <a:pPr algn="ctr"/>
            <a:r>
              <a:rPr lang="en-US" sz="24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the equator . . .</a:t>
            </a:r>
          </a:p>
          <a:p>
            <a:pPr algn="ctr"/>
            <a:endParaRPr lang="en-US" sz="1000" dirty="0" smtClean="0">
              <a:solidFill>
                <a:srgbClr val="0012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  <a:p>
            <a:pPr algn="ctr"/>
            <a:endParaRPr lang="en-US" sz="2200" dirty="0">
              <a:solidFill>
                <a:srgbClr val="0012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2695902" y="5747658"/>
            <a:ext cx="4038600" cy="762000"/>
          </a:xfrm>
          <a:prstGeom prst="wedgeRoundRectCallout">
            <a:avLst>
              <a:gd name="adj1" fmla="val 21666"/>
              <a:gd name="adj2" fmla="val -49500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air must come </a:t>
            </a:r>
            <a:r>
              <a:rPr lang="en-US" sz="24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 somewhere</a:t>
            </a:r>
            <a:r>
              <a:rPr lang="en-US" sz="2400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66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1508760"/>
            <a:ext cx="8717280" cy="384048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98120" y="224660"/>
            <a:ext cx="8717280" cy="1143000"/>
          </a:xfrm>
          <a:prstGeom prst="wedgeRoundRectCallout">
            <a:avLst>
              <a:gd name="adj1" fmla="val 21666"/>
              <a:gd name="adj2" fmla="val -495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the present 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facts about the earth: </a:t>
            </a:r>
            <a:endParaRPr lang="en-US" sz="2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 size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rotation, distance from sun, 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density of air, 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etc.</a:t>
            </a:r>
          </a:p>
          <a:p>
            <a:pPr algn="ctr"/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“down” is 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20-30 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degrees north or south of where it went up.</a:t>
            </a:r>
            <a:endParaRPr lang="en-US" sz="2200" dirty="0">
              <a:solidFill>
                <a:schemeClr val="accent5">
                  <a:lumMod val="50000"/>
                </a:schemeClr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914400" y="5715000"/>
            <a:ext cx="7315200" cy="762000"/>
          </a:xfrm>
          <a:prstGeom prst="wedgeRoundRectCallout">
            <a:avLst>
              <a:gd name="adj1" fmla="val 21666"/>
              <a:gd name="adj2" fmla="val -495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where the air comes down, it makes a desert.</a:t>
            </a:r>
            <a:endParaRPr lang="en-US" sz="2200" dirty="0">
              <a:solidFill>
                <a:schemeClr val="bg2">
                  <a:lumMod val="50000"/>
                </a:schemeClr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38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1508760"/>
            <a:ext cx="8717280" cy="3840480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742880" y="2927215"/>
            <a:ext cx="1073094" cy="485459"/>
          </a:xfrm>
          <a:custGeom>
            <a:avLst/>
            <a:gdLst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167640 w 1129395"/>
              <a:gd name="connsiteY9" fmla="*/ 167640 h 472440"/>
              <a:gd name="connsiteX10" fmla="*/ 228600 w 1129395"/>
              <a:gd name="connsiteY10" fmla="*/ 152400 h 472440"/>
              <a:gd name="connsiteX11" fmla="*/ 289560 w 1129395"/>
              <a:gd name="connsiteY11" fmla="*/ 137160 h 472440"/>
              <a:gd name="connsiteX12" fmla="*/ 335280 w 1129395"/>
              <a:gd name="connsiteY12" fmla="*/ 121920 h 472440"/>
              <a:gd name="connsiteX13" fmla="*/ 381000 w 1129395"/>
              <a:gd name="connsiteY13" fmla="*/ 91440 h 472440"/>
              <a:gd name="connsiteX14" fmla="*/ 457200 w 1129395"/>
              <a:gd name="connsiteY14" fmla="*/ 76200 h 472440"/>
              <a:gd name="connsiteX15" fmla="*/ 594360 w 1129395"/>
              <a:gd name="connsiteY15" fmla="*/ 30480 h 472440"/>
              <a:gd name="connsiteX16" fmla="*/ 640080 w 1129395"/>
              <a:gd name="connsiteY16" fmla="*/ 15240 h 472440"/>
              <a:gd name="connsiteX17" fmla="*/ 685800 w 1129395"/>
              <a:gd name="connsiteY17" fmla="*/ 0 h 472440"/>
              <a:gd name="connsiteX18" fmla="*/ 944880 w 1129395"/>
              <a:gd name="connsiteY18" fmla="*/ 15240 h 472440"/>
              <a:gd name="connsiteX19" fmla="*/ 1051560 w 1129395"/>
              <a:gd name="connsiteY19" fmla="*/ 137160 h 472440"/>
              <a:gd name="connsiteX20" fmla="*/ 1082040 w 1129395"/>
              <a:gd name="connsiteY20" fmla="*/ 182880 h 472440"/>
              <a:gd name="connsiteX21" fmla="*/ 1127760 w 1129395"/>
              <a:gd name="connsiteY21" fmla="*/ 274320 h 472440"/>
              <a:gd name="connsiteX22" fmla="*/ 1127760 w 1129395"/>
              <a:gd name="connsiteY22" fmla="*/ 396240 h 472440"/>
              <a:gd name="connsiteX23" fmla="*/ 1112520 w 1129395"/>
              <a:gd name="connsiteY23" fmla="*/ 441960 h 472440"/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228600 w 1129395"/>
              <a:gd name="connsiteY9" fmla="*/ 152400 h 472440"/>
              <a:gd name="connsiteX10" fmla="*/ 289560 w 1129395"/>
              <a:gd name="connsiteY10" fmla="*/ 137160 h 472440"/>
              <a:gd name="connsiteX11" fmla="*/ 335280 w 1129395"/>
              <a:gd name="connsiteY11" fmla="*/ 121920 h 472440"/>
              <a:gd name="connsiteX12" fmla="*/ 381000 w 1129395"/>
              <a:gd name="connsiteY12" fmla="*/ 91440 h 472440"/>
              <a:gd name="connsiteX13" fmla="*/ 457200 w 1129395"/>
              <a:gd name="connsiteY13" fmla="*/ 76200 h 472440"/>
              <a:gd name="connsiteX14" fmla="*/ 594360 w 1129395"/>
              <a:gd name="connsiteY14" fmla="*/ 30480 h 472440"/>
              <a:gd name="connsiteX15" fmla="*/ 640080 w 1129395"/>
              <a:gd name="connsiteY15" fmla="*/ 15240 h 472440"/>
              <a:gd name="connsiteX16" fmla="*/ 685800 w 1129395"/>
              <a:gd name="connsiteY16" fmla="*/ 0 h 472440"/>
              <a:gd name="connsiteX17" fmla="*/ 944880 w 1129395"/>
              <a:gd name="connsiteY17" fmla="*/ 15240 h 472440"/>
              <a:gd name="connsiteX18" fmla="*/ 1051560 w 1129395"/>
              <a:gd name="connsiteY18" fmla="*/ 137160 h 472440"/>
              <a:gd name="connsiteX19" fmla="*/ 1082040 w 1129395"/>
              <a:gd name="connsiteY19" fmla="*/ 182880 h 472440"/>
              <a:gd name="connsiteX20" fmla="*/ 1127760 w 1129395"/>
              <a:gd name="connsiteY20" fmla="*/ 274320 h 472440"/>
              <a:gd name="connsiteX21" fmla="*/ 1127760 w 1129395"/>
              <a:gd name="connsiteY21" fmla="*/ 396240 h 472440"/>
              <a:gd name="connsiteX22" fmla="*/ 1112520 w 1129395"/>
              <a:gd name="connsiteY22" fmla="*/ 441960 h 472440"/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228600 w 1129395"/>
              <a:gd name="connsiteY9" fmla="*/ 152400 h 472440"/>
              <a:gd name="connsiteX10" fmla="*/ 335280 w 1129395"/>
              <a:gd name="connsiteY10" fmla="*/ 121920 h 472440"/>
              <a:gd name="connsiteX11" fmla="*/ 381000 w 1129395"/>
              <a:gd name="connsiteY11" fmla="*/ 91440 h 472440"/>
              <a:gd name="connsiteX12" fmla="*/ 457200 w 1129395"/>
              <a:gd name="connsiteY12" fmla="*/ 76200 h 472440"/>
              <a:gd name="connsiteX13" fmla="*/ 594360 w 1129395"/>
              <a:gd name="connsiteY13" fmla="*/ 30480 h 472440"/>
              <a:gd name="connsiteX14" fmla="*/ 640080 w 1129395"/>
              <a:gd name="connsiteY14" fmla="*/ 15240 h 472440"/>
              <a:gd name="connsiteX15" fmla="*/ 685800 w 1129395"/>
              <a:gd name="connsiteY15" fmla="*/ 0 h 472440"/>
              <a:gd name="connsiteX16" fmla="*/ 944880 w 1129395"/>
              <a:gd name="connsiteY16" fmla="*/ 15240 h 472440"/>
              <a:gd name="connsiteX17" fmla="*/ 1051560 w 1129395"/>
              <a:gd name="connsiteY17" fmla="*/ 137160 h 472440"/>
              <a:gd name="connsiteX18" fmla="*/ 1082040 w 1129395"/>
              <a:gd name="connsiteY18" fmla="*/ 182880 h 472440"/>
              <a:gd name="connsiteX19" fmla="*/ 1127760 w 1129395"/>
              <a:gd name="connsiteY19" fmla="*/ 274320 h 472440"/>
              <a:gd name="connsiteX20" fmla="*/ 1127760 w 1129395"/>
              <a:gd name="connsiteY20" fmla="*/ 396240 h 472440"/>
              <a:gd name="connsiteX21" fmla="*/ 1112520 w 1129395"/>
              <a:gd name="connsiteY21" fmla="*/ 441960 h 472440"/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228600 w 1129395"/>
              <a:gd name="connsiteY9" fmla="*/ 152400 h 472440"/>
              <a:gd name="connsiteX10" fmla="*/ 335280 w 1129395"/>
              <a:gd name="connsiteY10" fmla="*/ 121920 h 472440"/>
              <a:gd name="connsiteX11" fmla="*/ 457200 w 1129395"/>
              <a:gd name="connsiteY11" fmla="*/ 76200 h 472440"/>
              <a:gd name="connsiteX12" fmla="*/ 594360 w 1129395"/>
              <a:gd name="connsiteY12" fmla="*/ 30480 h 472440"/>
              <a:gd name="connsiteX13" fmla="*/ 640080 w 1129395"/>
              <a:gd name="connsiteY13" fmla="*/ 15240 h 472440"/>
              <a:gd name="connsiteX14" fmla="*/ 685800 w 1129395"/>
              <a:gd name="connsiteY14" fmla="*/ 0 h 472440"/>
              <a:gd name="connsiteX15" fmla="*/ 944880 w 1129395"/>
              <a:gd name="connsiteY15" fmla="*/ 15240 h 472440"/>
              <a:gd name="connsiteX16" fmla="*/ 1051560 w 1129395"/>
              <a:gd name="connsiteY16" fmla="*/ 137160 h 472440"/>
              <a:gd name="connsiteX17" fmla="*/ 1082040 w 1129395"/>
              <a:gd name="connsiteY17" fmla="*/ 182880 h 472440"/>
              <a:gd name="connsiteX18" fmla="*/ 1127760 w 1129395"/>
              <a:gd name="connsiteY18" fmla="*/ 274320 h 472440"/>
              <a:gd name="connsiteX19" fmla="*/ 1127760 w 1129395"/>
              <a:gd name="connsiteY19" fmla="*/ 396240 h 472440"/>
              <a:gd name="connsiteX20" fmla="*/ 1112520 w 1129395"/>
              <a:gd name="connsiteY20" fmla="*/ 441960 h 472440"/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228600 w 1129395"/>
              <a:gd name="connsiteY9" fmla="*/ 152400 h 472440"/>
              <a:gd name="connsiteX10" fmla="*/ 335280 w 1129395"/>
              <a:gd name="connsiteY10" fmla="*/ 121920 h 472440"/>
              <a:gd name="connsiteX11" fmla="*/ 457200 w 1129395"/>
              <a:gd name="connsiteY11" fmla="*/ 76200 h 472440"/>
              <a:gd name="connsiteX12" fmla="*/ 594360 w 1129395"/>
              <a:gd name="connsiteY12" fmla="*/ 30480 h 472440"/>
              <a:gd name="connsiteX13" fmla="*/ 685800 w 1129395"/>
              <a:gd name="connsiteY13" fmla="*/ 0 h 472440"/>
              <a:gd name="connsiteX14" fmla="*/ 944880 w 1129395"/>
              <a:gd name="connsiteY14" fmla="*/ 15240 h 472440"/>
              <a:gd name="connsiteX15" fmla="*/ 1051560 w 1129395"/>
              <a:gd name="connsiteY15" fmla="*/ 137160 h 472440"/>
              <a:gd name="connsiteX16" fmla="*/ 1082040 w 1129395"/>
              <a:gd name="connsiteY16" fmla="*/ 182880 h 472440"/>
              <a:gd name="connsiteX17" fmla="*/ 1127760 w 1129395"/>
              <a:gd name="connsiteY17" fmla="*/ 274320 h 472440"/>
              <a:gd name="connsiteX18" fmla="*/ 1127760 w 1129395"/>
              <a:gd name="connsiteY18" fmla="*/ 396240 h 472440"/>
              <a:gd name="connsiteX19" fmla="*/ 1112520 w 1129395"/>
              <a:gd name="connsiteY19" fmla="*/ 441960 h 472440"/>
              <a:gd name="connsiteX0" fmla="*/ 1051560 w 1129395"/>
              <a:gd name="connsiteY0" fmla="*/ 476151 h 476151"/>
              <a:gd name="connsiteX1" fmla="*/ 1051560 w 1129395"/>
              <a:gd name="connsiteY1" fmla="*/ 476151 h 476151"/>
              <a:gd name="connsiteX2" fmla="*/ 914400 w 1129395"/>
              <a:gd name="connsiteY2" fmla="*/ 460911 h 476151"/>
              <a:gd name="connsiteX3" fmla="*/ 182880 w 1129395"/>
              <a:gd name="connsiteY3" fmla="*/ 445671 h 476151"/>
              <a:gd name="connsiteX4" fmla="*/ 91440 w 1129395"/>
              <a:gd name="connsiteY4" fmla="*/ 415191 h 476151"/>
              <a:gd name="connsiteX5" fmla="*/ 45720 w 1129395"/>
              <a:gd name="connsiteY5" fmla="*/ 384711 h 476151"/>
              <a:gd name="connsiteX6" fmla="*/ 15240 w 1129395"/>
              <a:gd name="connsiteY6" fmla="*/ 293271 h 476151"/>
              <a:gd name="connsiteX7" fmla="*/ 0 w 1129395"/>
              <a:gd name="connsiteY7" fmla="*/ 247551 h 476151"/>
              <a:gd name="connsiteX8" fmla="*/ 45720 w 1129395"/>
              <a:gd name="connsiteY8" fmla="*/ 201831 h 476151"/>
              <a:gd name="connsiteX9" fmla="*/ 228600 w 1129395"/>
              <a:gd name="connsiteY9" fmla="*/ 156111 h 476151"/>
              <a:gd name="connsiteX10" fmla="*/ 335280 w 1129395"/>
              <a:gd name="connsiteY10" fmla="*/ 125631 h 476151"/>
              <a:gd name="connsiteX11" fmla="*/ 457200 w 1129395"/>
              <a:gd name="connsiteY11" fmla="*/ 79911 h 476151"/>
              <a:gd name="connsiteX12" fmla="*/ 685800 w 1129395"/>
              <a:gd name="connsiteY12" fmla="*/ 3711 h 476151"/>
              <a:gd name="connsiteX13" fmla="*/ 944880 w 1129395"/>
              <a:gd name="connsiteY13" fmla="*/ 18951 h 476151"/>
              <a:gd name="connsiteX14" fmla="*/ 1051560 w 1129395"/>
              <a:gd name="connsiteY14" fmla="*/ 140871 h 476151"/>
              <a:gd name="connsiteX15" fmla="*/ 1082040 w 1129395"/>
              <a:gd name="connsiteY15" fmla="*/ 186591 h 476151"/>
              <a:gd name="connsiteX16" fmla="*/ 1127760 w 1129395"/>
              <a:gd name="connsiteY16" fmla="*/ 278031 h 476151"/>
              <a:gd name="connsiteX17" fmla="*/ 1127760 w 1129395"/>
              <a:gd name="connsiteY17" fmla="*/ 399951 h 476151"/>
              <a:gd name="connsiteX18" fmla="*/ 1112520 w 1129395"/>
              <a:gd name="connsiteY18" fmla="*/ 445671 h 476151"/>
              <a:gd name="connsiteX0" fmla="*/ 1051560 w 1129395"/>
              <a:gd name="connsiteY0" fmla="*/ 476151 h 476151"/>
              <a:gd name="connsiteX1" fmla="*/ 1051560 w 1129395"/>
              <a:gd name="connsiteY1" fmla="*/ 476151 h 476151"/>
              <a:gd name="connsiteX2" fmla="*/ 914400 w 1129395"/>
              <a:gd name="connsiteY2" fmla="*/ 460911 h 476151"/>
              <a:gd name="connsiteX3" fmla="*/ 182880 w 1129395"/>
              <a:gd name="connsiteY3" fmla="*/ 445671 h 476151"/>
              <a:gd name="connsiteX4" fmla="*/ 91440 w 1129395"/>
              <a:gd name="connsiteY4" fmla="*/ 415191 h 476151"/>
              <a:gd name="connsiteX5" fmla="*/ 45720 w 1129395"/>
              <a:gd name="connsiteY5" fmla="*/ 384711 h 476151"/>
              <a:gd name="connsiteX6" fmla="*/ 15240 w 1129395"/>
              <a:gd name="connsiteY6" fmla="*/ 293271 h 476151"/>
              <a:gd name="connsiteX7" fmla="*/ 0 w 1129395"/>
              <a:gd name="connsiteY7" fmla="*/ 247551 h 476151"/>
              <a:gd name="connsiteX8" fmla="*/ 45720 w 1129395"/>
              <a:gd name="connsiteY8" fmla="*/ 201831 h 476151"/>
              <a:gd name="connsiteX9" fmla="*/ 228600 w 1129395"/>
              <a:gd name="connsiteY9" fmla="*/ 156111 h 476151"/>
              <a:gd name="connsiteX10" fmla="*/ 457200 w 1129395"/>
              <a:gd name="connsiteY10" fmla="*/ 79911 h 476151"/>
              <a:gd name="connsiteX11" fmla="*/ 685800 w 1129395"/>
              <a:gd name="connsiteY11" fmla="*/ 3711 h 476151"/>
              <a:gd name="connsiteX12" fmla="*/ 944880 w 1129395"/>
              <a:gd name="connsiteY12" fmla="*/ 18951 h 476151"/>
              <a:gd name="connsiteX13" fmla="*/ 1051560 w 1129395"/>
              <a:gd name="connsiteY13" fmla="*/ 140871 h 476151"/>
              <a:gd name="connsiteX14" fmla="*/ 1082040 w 1129395"/>
              <a:gd name="connsiteY14" fmla="*/ 186591 h 476151"/>
              <a:gd name="connsiteX15" fmla="*/ 1127760 w 1129395"/>
              <a:gd name="connsiteY15" fmla="*/ 278031 h 476151"/>
              <a:gd name="connsiteX16" fmla="*/ 1127760 w 1129395"/>
              <a:gd name="connsiteY16" fmla="*/ 399951 h 476151"/>
              <a:gd name="connsiteX17" fmla="*/ 1112520 w 1129395"/>
              <a:gd name="connsiteY17" fmla="*/ 445671 h 476151"/>
              <a:gd name="connsiteX0" fmla="*/ 1036320 w 1114155"/>
              <a:gd name="connsiteY0" fmla="*/ 476151 h 476151"/>
              <a:gd name="connsiteX1" fmla="*/ 1036320 w 1114155"/>
              <a:gd name="connsiteY1" fmla="*/ 476151 h 476151"/>
              <a:gd name="connsiteX2" fmla="*/ 899160 w 1114155"/>
              <a:gd name="connsiteY2" fmla="*/ 460911 h 476151"/>
              <a:gd name="connsiteX3" fmla="*/ 167640 w 1114155"/>
              <a:gd name="connsiteY3" fmla="*/ 445671 h 476151"/>
              <a:gd name="connsiteX4" fmla="*/ 76200 w 1114155"/>
              <a:gd name="connsiteY4" fmla="*/ 415191 h 476151"/>
              <a:gd name="connsiteX5" fmla="*/ 30480 w 1114155"/>
              <a:gd name="connsiteY5" fmla="*/ 384711 h 476151"/>
              <a:gd name="connsiteX6" fmla="*/ 0 w 1114155"/>
              <a:gd name="connsiteY6" fmla="*/ 293271 h 476151"/>
              <a:gd name="connsiteX7" fmla="*/ 30480 w 1114155"/>
              <a:gd name="connsiteY7" fmla="*/ 201831 h 476151"/>
              <a:gd name="connsiteX8" fmla="*/ 213360 w 1114155"/>
              <a:gd name="connsiteY8" fmla="*/ 156111 h 476151"/>
              <a:gd name="connsiteX9" fmla="*/ 441960 w 1114155"/>
              <a:gd name="connsiteY9" fmla="*/ 79911 h 476151"/>
              <a:gd name="connsiteX10" fmla="*/ 670560 w 1114155"/>
              <a:gd name="connsiteY10" fmla="*/ 3711 h 476151"/>
              <a:gd name="connsiteX11" fmla="*/ 929640 w 1114155"/>
              <a:gd name="connsiteY11" fmla="*/ 18951 h 476151"/>
              <a:gd name="connsiteX12" fmla="*/ 1036320 w 1114155"/>
              <a:gd name="connsiteY12" fmla="*/ 140871 h 476151"/>
              <a:gd name="connsiteX13" fmla="*/ 1066800 w 1114155"/>
              <a:gd name="connsiteY13" fmla="*/ 186591 h 476151"/>
              <a:gd name="connsiteX14" fmla="*/ 1112520 w 1114155"/>
              <a:gd name="connsiteY14" fmla="*/ 278031 h 476151"/>
              <a:gd name="connsiteX15" fmla="*/ 1112520 w 1114155"/>
              <a:gd name="connsiteY15" fmla="*/ 399951 h 476151"/>
              <a:gd name="connsiteX16" fmla="*/ 1097280 w 1114155"/>
              <a:gd name="connsiteY16" fmla="*/ 445671 h 476151"/>
              <a:gd name="connsiteX0" fmla="*/ 1036320 w 1114155"/>
              <a:gd name="connsiteY0" fmla="*/ 476151 h 476151"/>
              <a:gd name="connsiteX1" fmla="*/ 1036320 w 1114155"/>
              <a:gd name="connsiteY1" fmla="*/ 476151 h 476151"/>
              <a:gd name="connsiteX2" fmla="*/ 899160 w 1114155"/>
              <a:gd name="connsiteY2" fmla="*/ 460911 h 476151"/>
              <a:gd name="connsiteX3" fmla="*/ 167640 w 1114155"/>
              <a:gd name="connsiteY3" fmla="*/ 445671 h 476151"/>
              <a:gd name="connsiteX4" fmla="*/ 76200 w 1114155"/>
              <a:gd name="connsiteY4" fmla="*/ 415191 h 476151"/>
              <a:gd name="connsiteX5" fmla="*/ 0 w 1114155"/>
              <a:gd name="connsiteY5" fmla="*/ 293271 h 476151"/>
              <a:gd name="connsiteX6" fmla="*/ 30480 w 1114155"/>
              <a:gd name="connsiteY6" fmla="*/ 201831 h 476151"/>
              <a:gd name="connsiteX7" fmla="*/ 213360 w 1114155"/>
              <a:gd name="connsiteY7" fmla="*/ 156111 h 476151"/>
              <a:gd name="connsiteX8" fmla="*/ 441960 w 1114155"/>
              <a:gd name="connsiteY8" fmla="*/ 79911 h 476151"/>
              <a:gd name="connsiteX9" fmla="*/ 670560 w 1114155"/>
              <a:gd name="connsiteY9" fmla="*/ 3711 h 476151"/>
              <a:gd name="connsiteX10" fmla="*/ 929640 w 1114155"/>
              <a:gd name="connsiteY10" fmla="*/ 18951 h 476151"/>
              <a:gd name="connsiteX11" fmla="*/ 1036320 w 1114155"/>
              <a:gd name="connsiteY11" fmla="*/ 140871 h 476151"/>
              <a:gd name="connsiteX12" fmla="*/ 1066800 w 1114155"/>
              <a:gd name="connsiteY12" fmla="*/ 186591 h 476151"/>
              <a:gd name="connsiteX13" fmla="*/ 1112520 w 1114155"/>
              <a:gd name="connsiteY13" fmla="*/ 278031 h 476151"/>
              <a:gd name="connsiteX14" fmla="*/ 1112520 w 1114155"/>
              <a:gd name="connsiteY14" fmla="*/ 399951 h 476151"/>
              <a:gd name="connsiteX15" fmla="*/ 1097280 w 1114155"/>
              <a:gd name="connsiteY15" fmla="*/ 445671 h 476151"/>
              <a:gd name="connsiteX0" fmla="*/ 1036320 w 1114155"/>
              <a:gd name="connsiteY0" fmla="*/ 480306 h 480306"/>
              <a:gd name="connsiteX1" fmla="*/ 1036320 w 1114155"/>
              <a:gd name="connsiteY1" fmla="*/ 480306 h 480306"/>
              <a:gd name="connsiteX2" fmla="*/ 899160 w 1114155"/>
              <a:gd name="connsiteY2" fmla="*/ 465066 h 480306"/>
              <a:gd name="connsiteX3" fmla="*/ 167640 w 1114155"/>
              <a:gd name="connsiteY3" fmla="*/ 449826 h 480306"/>
              <a:gd name="connsiteX4" fmla="*/ 76200 w 1114155"/>
              <a:gd name="connsiteY4" fmla="*/ 419346 h 480306"/>
              <a:gd name="connsiteX5" fmla="*/ 0 w 1114155"/>
              <a:gd name="connsiteY5" fmla="*/ 297426 h 480306"/>
              <a:gd name="connsiteX6" fmla="*/ 30480 w 1114155"/>
              <a:gd name="connsiteY6" fmla="*/ 205986 h 480306"/>
              <a:gd name="connsiteX7" fmla="*/ 213360 w 1114155"/>
              <a:gd name="connsiteY7" fmla="*/ 160266 h 480306"/>
              <a:gd name="connsiteX8" fmla="*/ 441960 w 1114155"/>
              <a:gd name="connsiteY8" fmla="*/ 84066 h 480306"/>
              <a:gd name="connsiteX9" fmla="*/ 670560 w 1114155"/>
              <a:gd name="connsiteY9" fmla="*/ 7866 h 480306"/>
              <a:gd name="connsiteX10" fmla="*/ 929640 w 1114155"/>
              <a:gd name="connsiteY10" fmla="*/ 23106 h 480306"/>
              <a:gd name="connsiteX11" fmla="*/ 1066800 w 1114155"/>
              <a:gd name="connsiteY11" fmla="*/ 190746 h 480306"/>
              <a:gd name="connsiteX12" fmla="*/ 1112520 w 1114155"/>
              <a:gd name="connsiteY12" fmla="*/ 282186 h 480306"/>
              <a:gd name="connsiteX13" fmla="*/ 1112520 w 1114155"/>
              <a:gd name="connsiteY13" fmla="*/ 404106 h 480306"/>
              <a:gd name="connsiteX14" fmla="*/ 1097280 w 1114155"/>
              <a:gd name="connsiteY14" fmla="*/ 449826 h 480306"/>
              <a:gd name="connsiteX0" fmla="*/ 1036320 w 1113454"/>
              <a:gd name="connsiteY0" fmla="*/ 480306 h 480306"/>
              <a:gd name="connsiteX1" fmla="*/ 1036320 w 1113454"/>
              <a:gd name="connsiteY1" fmla="*/ 480306 h 480306"/>
              <a:gd name="connsiteX2" fmla="*/ 899160 w 1113454"/>
              <a:gd name="connsiteY2" fmla="*/ 465066 h 480306"/>
              <a:gd name="connsiteX3" fmla="*/ 167640 w 1113454"/>
              <a:gd name="connsiteY3" fmla="*/ 449826 h 480306"/>
              <a:gd name="connsiteX4" fmla="*/ 76200 w 1113454"/>
              <a:gd name="connsiteY4" fmla="*/ 419346 h 480306"/>
              <a:gd name="connsiteX5" fmla="*/ 0 w 1113454"/>
              <a:gd name="connsiteY5" fmla="*/ 297426 h 480306"/>
              <a:gd name="connsiteX6" fmla="*/ 30480 w 1113454"/>
              <a:gd name="connsiteY6" fmla="*/ 205986 h 480306"/>
              <a:gd name="connsiteX7" fmla="*/ 213360 w 1113454"/>
              <a:gd name="connsiteY7" fmla="*/ 160266 h 480306"/>
              <a:gd name="connsiteX8" fmla="*/ 441960 w 1113454"/>
              <a:gd name="connsiteY8" fmla="*/ 84066 h 480306"/>
              <a:gd name="connsiteX9" fmla="*/ 670560 w 1113454"/>
              <a:gd name="connsiteY9" fmla="*/ 7866 h 480306"/>
              <a:gd name="connsiteX10" fmla="*/ 929640 w 1113454"/>
              <a:gd name="connsiteY10" fmla="*/ 23106 h 480306"/>
              <a:gd name="connsiteX11" fmla="*/ 1066800 w 1113454"/>
              <a:gd name="connsiteY11" fmla="*/ 190746 h 480306"/>
              <a:gd name="connsiteX12" fmla="*/ 1112520 w 1113454"/>
              <a:gd name="connsiteY12" fmla="*/ 282186 h 480306"/>
              <a:gd name="connsiteX13" fmla="*/ 1097280 w 1113454"/>
              <a:gd name="connsiteY13" fmla="*/ 449826 h 480306"/>
              <a:gd name="connsiteX0" fmla="*/ 1036320 w 1113454"/>
              <a:gd name="connsiteY0" fmla="*/ 480306 h 480306"/>
              <a:gd name="connsiteX1" fmla="*/ 1036320 w 1113454"/>
              <a:gd name="connsiteY1" fmla="*/ 480306 h 480306"/>
              <a:gd name="connsiteX2" fmla="*/ 899160 w 1113454"/>
              <a:gd name="connsiteY2" fmla="*/ 465066 h 480306"/>
              <a:gd name="connsiteX3" fmla="*/ 167640 w 1113454"/>
              <a:gd name="connsiteY3" fmla="*/ 449826 h 480306"/>
              <a:gd name="connsiteX4" fmla="*/ 76200 w 1113454"/>
              <a:gd name="connsiteY4" fmla="*/ 419346 h 480306"/>
              <a:gd name="connsiteX5" fmla="*/ 0 w 1113454"/>
              <a:gd name="connsiteY5" fmla="*/ 297426 h 480306"/>
              <a:gd name="connsiteX6" fmla="*/ 30480 w 1113454"/>
              <a:gd name="connsiteY6" fmla="*/ 205986 h 480306"/>
              <a:gd name="connsiteX7" fmla="*/ 213360 w 1113454"/>
              <a:gd name="connsiteY7" fmla="*/ 160266 h 480306"/>
              <a:gd name="connsiteX8" fmla="*/ 441960 w 1113454"/>
              <a:gd name="connsiteY8" fmla="*/ 84066 h 480306"/>
              <a:gd name="connsiteX9" fmla="*/ 670560 w 1113454"/>
              <a:gd name="connsiteY9" fmla="*/ 7866 h 480306"/>
              <a:gd name="connsiteX10" fmla="*/ 929640 w 1113454"/>
              <a:gd name="connsiteY10" fmla="*/ 23106 h 480306"/>
              <a:gd name="connsiteX11" fmla="*/ 1066800 w 1113454"/>
              <a:gd name="connsiteY11" fmla="*/ 190746 h 480306"/>
              <a:gd name="connsiteX12" fmla="*/ 1112520 w 1113454"/>
              <a:gd name="connsiteY12" fmla="*/ 282186 h 480306"/>
              <a:gd name="connsiteX13" fmla="*/ 1097280 w 1113454"/>
              <a:gd name="connsiteY13" fmla="*/ 449826 h 480306"/>
              <a:gd name="connsiteX14" fmla="*/ 1036320 w 1113454"/>
              <a:gd name="connsiteY14" fmla="*/ 480306 h 480306"/>
              <a:gd name="connsiteX0" fmla="*/ 1036378 w 1113512"/>
              <a:gd name="connsiteY0" fmla="*/ 480306 h 480306"/>
              <a:gd name="connsiteX1" fmla="*/ 1036378 w 1113512"/>
              <a:gd name="connsiteY1" fmla="*/ 480306 h 480306"/>
              <a:gd name="connsiteX2" fmla="*/ 899218 w 1113512"/>
              <a:gd name="connsiteY2" fmla="*/ 465066 h 480306"/>
              <a:gd name="connsiteX3" fmla="*/ 167698 w 1113512"/>
              <a:gd name="connsiteY3" fmla="*/ 449826 h 480306"/>
              <a:gd name="connsiteX4" fmla="*/ 76258 w 1113512"/>
              <a:gd name="connsiteY4" fmla="*/ 419346 h 480306"/>
              <a:gd name="connsiteX5" fmla="*/ 58 w 1113512"/>
              <a:gd name="connsiteY5" fmla="*/ 297426 h 480306"/>
              <a:gd name="connsiteX6" fmla="*/ 64828 w 1113512"/>
              <a:gd name="connsiteY6" fmla="*/ 205986 h 480306"/>
              <a:gd name="connsiteX7" fmla="*/ 213418 w 1113512"/>
              <a:gd name="connsiteY7" fmla="*/ 160266 h 480306"/>
              <a:gd name="connsiteX8" fmla="*/ 442018 w 1113512"/>
              <a:gd name="connsiteY8" fmla="*/ 84066 h 480306"/>
              <a:gd name="connsiteX9" fmla="*/ 670618 w 1113512"/>
              <a:gd name="connsiteY9" fmla="*/ 7866 h 480306"/>
              <a:gd name="connsiteX10" fmla="*/ 929698 w 1113512"/>
              <a:gd name="connsiteY10" fmla="*/ 23106 h 480306"/>
              <a:gd name="connsiteX11" fmla="*/ 1066858 w 1113512"/>
              <a:gd name="connsiteY11" fmla="*/ 190746 h 480306"/>
              <a:gd name="connsiteX12" fmla="*/ 1112578 w 1113512"/>
              <a:gd name="connsiteY12" fmla="*/ 282186 h 480306"/>
              <a:gd name="connsiteX13" fmla="*/ 1097338 w 1113512"/>
              <a:gd name="connsiteY13" fmla="*/ 449826 h 480306"/>
              <a:gd name="connsiteX14" fmla="*/ 1036378 w 1113512"/>
              <a:gd name="connsiteY14" fmla="*/ 480306 h 480306"/>
              <a:gd name="connsiteX0" fmla="*/ 1036417 w 1113551"/>
              <a:gd name="connsiteY0" fmla="*/ 480306 h 480306"/>
              <a:gd name="connsiteX1" fmla="*/ 1036417 w 1113551"/>
              <a:gd name="connsiteY1" fmla="*/ 480306 h 480306"/>
              <a:gd name="connsiteX2" fmla="*/ 899257 w 1113551"/>
              <a:gd name="connsiteY2" fmla="*/ 465066 h 480306"/>
              <a:gd name="connsiteX3" fmla="*/ 167737 w 1113551"/>
              <a:gd name="connsiteY3" fmla="*/ 449826 h 480306"/>
              <a:gd name="connsiteX4" fmla="*/ 76297 w 1113551"/>
              <a:gd name="connsiteY4" fmla="*/ 419346 h 480306"/>
              <a:gd name="connsiteX5" fmla="*/ 97 w 1113551"/>
              <a:gd name="connsiteY5" fmla="*/ 297426 h 480306"/>
              <a:gd name="connsiteX6" fmla="*/ 64867 w 1113551"/>
              <a:gd name="connsiteY6" fmla="*/ 205986 h 480306"/>
              <a:gd name="connsiteX7" fmla="*/ 213457 w 1113551"/>
              <a:gd name="connsiteY7" fmla="*/ 160266 h 480306"/>
              <a:gd name="connsiteX8" fmla="*/ 442057 w 1113551"/>
              <a:gd name="connsiteY8" fmla="*/ 84066 h 480306"/>
              <a:gd name="connsiteX9" fmla="*/ 670657 w 1113551"/>
              <a:gd name="connsiteY9" fmla="*/ 7866 h 480306"/>
              <a:gd name="connsiteX10" fmla="*/ 929737 w 1113551"/>
              <a:gd name="connsiteY10" fmla="*/ 23106 h 480306"/>
              <a:gd name="connsiteX11" fmla="*/ 1066897 w 1113551"/>
              <a:gd name="connsiteY11" fmla="*/ 190746 h 480306"/>
              <a:gd name="connsiteX12" fmla="*/ 1112617 w 1113551"/>
              <a:gd name="connsiteY12" fmla="*/ 282186 h 480306"/>
              <a:gd name="connsiteX13" fmla="*/ 1097377 w 1113551"/>
              <a:gd name="connsiteY13" fmla="*/ 449826 h 480306"/>
              <a:gd name="connsiteX14" fmla="*/ 1036417 w 1113551"/>
              <a:gd name="connsiteY14" fmla="*/ 480306 h 480306"/>
              <a:gd name="connsiteX0" fmla="*/ 1055426 w 1132560"/>
              <a:gd name="connsiteY0" fmla="*/ 480306 h 480306"/>
              <a:gd name="connsiteX1" fmla="*/ 1055426 w 1132560"/>
              <a:gd name="connsiteY1" fmla="*/ 480306 h 480306"/>
              <a:gd name="connsiteX2" fmla="*/ 918266 w 1132560"/>
              <a:gd name="connsiteY2" fmla="*/ 465066 h 480306"/>
              <a:gd name="connsiteX3" fmla="*/ 186746 w 1132560"/>
              <a:gd name="connsiteY3" fmla="*/ 449826 h 480306"/>
              <a:gd name="connsiteX4" fmla="*/ 95306 w 1132560"/>
              <a:gd name="connsiteY4" fmla="*/ 419346 h 480306"/>
              <a:gd name="connsiteX5" fmla="*/ 56 w 1132560"/>
              <a:gd name="connsiteY5" fmla="*/ 293616 h 480306"/>
              <a:gd name="connsiteX6" fmla="*/ 83876 w 1132560"/>
              <a:gd name="connsiteY6" fmla="*/ 205986 h 480306"/>
              <a:gd name="connsiteX7" fmla="*/ 232466 w 1132560"/>
              <a:gd name="connsiteY7" fmla="*/ 160266 h 480306"/>
              <a:gd name="connsiteX8" fmla="*/ 461066 w 1132560"/>
              <a:gd name="connsiteY8" fmla="*/ 84066 h 480306"/>
              <a:gd name="connsiteX9" fmla="*/ 689666 w 1132560"/>
              <a:gd name="connsiteY9" fmla="*/ 7866 h 480306"/>
              <a:gd name="connsiteX10" fmla="*/ 948746 w 1132560"/>
              <a:gd name="connsiteY10" fmla="*/ 23106 h 480306"/>
              <a:gd name="connsiteX11" fmla="*/ 1085906 w 1132560"/>
              <a:gd name="connsiteY11" fmla="*/ 190746 h 480306"/>
              <a:gd name="connsiteX12" fmla="*/ 1131626 w 1132560"/>
              <a:gd name="connsiteY12" fmla="*/ 282186 h 480306"/>
              <a:gd name="connsiteX13" fmla="*/ 1116386 w 1132560"/>
              <a:gd name="connsiteY13" fmla="*/ 449826 h 480306"/>
              <a:gd name="connsiteX14" fmla="*/ 1055426 w 1132560"/>
              <a:gd name="connsiteY14" fmla="*/ 480306 h 480306"/>
              <a:gd name="connsiteX0" fmla="*/ 1058292 w 1135426"/>
              <a:gd name="connsiteY0" fmla="*/ 480306 h 480306"/>
              <a:gd name="connsiteX1" fmla="*/ 1058292 w 1135426"/>
              <a:gd name="connsiteY1" fmla="*/ 480306 h 480306"/>
              <a:gd name="connsiteX2" fmla="*/ 921132 w 1135426"/>
              <a:gd name="connsiteY2" fmla="*/ 465066 h 480306"/>
              <a:gd name="connsiteX3" fmla="*/ 189612 w 1135426"/>
              <a:gd name="connsiteY3" fmla="*/ 449826 h 480306"/>
              <a:gd name="connsiteX4" fmla="*/ 2922 w 1135426"/>
              <a:gd name="connsiteY4" fmla="*/ 293616 h 480306"/>
              <a:gd name="connsiteX5" fmla="*/ 86742 w 1135426"/>
              <a:gd name="connsiteY5" fmla="*/ 205986 h 480306"/>
              <a:gd name="connsiteX6" fmla="*/ 235332 w 1135426"/>
              <a:gd name="connsiteY6" fmla="*/ 160266 h 480306"/>
              <a:gd name="connsiteX7" fmla="*/ 463932 w 1135426"/>
              <a:gd name="connsiteY7" fmla="*/ 84066 h 480306"/>
              <a:gd name="connsiteX8" fmla="*/ 692532 w 1135426"/>
              <a:gd name="connsiteY8" fmla="*/ 7866 h 480306"/>
              <a:gd name="connsiteX9" fmla="*/ 951612 w 1135426"/>
              <a:gd name="connsiteY9" fmla="*/ 23106 h 480306"/>
              <a:gd name="connsiteX10" fmla="*/ 1088772 w 1135426"/>
              <a:gd name="connsiteY10" fmla="*/ 190746 h 480306"/>
              <a:gd name="connsiteX11" fmla="*/ 1134492 w 1135426"/>
              <a:gd name="connsiteY11" fmla="*/ 282186 h 480306"/>
              <a:gd name="connsiteX12" fmla="*/ 1119252 w 1135426"/>
              <a:gd name="connsiteY12" fmla="*/ 449826 h 480306"/>
              <a:gd name="connsiteX13" fmla="*/ 1058292 w 1135426"/>
              <a:gd name="connsiteY13" fmla="*/ 480306 h 480306"/>
              <a:gd name="connsiteX0" fmla="*/ 1062441 w 1139575"/>
              <a:gd name="connsiteY0" fmla="*/ 480306 h 480306"/>
              <a:gd name="connsiteX1" fmla="*/ 1062441 w 1139575"/>
              <a:gd name="connsiteY1" fmla="*/ 480306 h 480306"/>
              <a:gd name="connsiteX2" fmla="*/ 925281 w 1139575"/>
              <a:gd name="connsiteY2" fmla="*/ 465066 h 480306"/>
              <a:gd name="connsiteX3" fmla="*/ 273771 w 1139575"/>
              <a:gd name="connsiteY3" fmla="*/ 400296 h 480306"/>
              <a:gd name="connsiteX4" fmla="*/ 7071 w 1139575"/>
              <a:gd name="connsiteY4" fmla="*/ 293616 h 480306"/>
              <a:gd name="connsiteX5" fmla="*/ 90891 w 1139575"/>
              <a:gd name="connsiteY5" fmla="*/ 205986 h 480306"/>
              <a:gd name="connsiteX6" fmla="*/ 239481 w 1139575"/>
              <a:gd name="connsiteY6" fmla="*/ 160266 h 480306"/>
              <a:gd name="connsiteX7" fmla="*/ 468081 w 1139575"/>
              <a:gd name="connsiteY7" fmla="*/ 84066 h 480306"/>
              <a:gd name="connsiteX8" fmla="*/ 696681 w 1139575"/>
              <a:gd name="connsiteY8" fmla="*/ 7866 h 480306"/>
              <a:gd name="connsiteX9" fmla="*/ 955761 w 1139575"/>
              <a:gd name="connsiteY9" fmla="*/ 23106 h 480306"/>
              <a:gd name="connsiteX10" fmla="*/ 1092921 w 1139575"/>
              <a:gd name="connsiteY10" fmla="*/ 190746 h 480306"/>
              <a:gd name="connsiteX11" fmla="*/ 1138641 w 1139575"/>
              <a:gd name="connsiteY11" fmla="*/ 282186 h 480306"/>
              <a:gd name="connsiteX12" fmla="*/ 1123401 w 1139575"/>
              <a:gd name="connsiteY12" fmla="*/ 449826 h 480306"/>
              <a:gd name="connsiteX13" fmla="*/ 1062441 w 1139575"/>
              <a:gd name="connsiteY13" fmla="*/ 480306 h 480306"/>
              <a:gd name="connsiteX0" fmla="*/ 1063117 w 1140251"/>
              <a:gd name="connsiteY0" fmla="*/ 480306 h 480306"/>
              <a:gd name="connsiteX1" fmla="*/ 1063117 w 1140251"/>
              <a:gd name="connsiteY1" fmla="*/ 480306 h 480306"/>
              <a:gd name="connsiteX2" fmla="*/ 925957 w 1140251"/>
              <a:gd name="connsiteY2" fmla="*/ 465066 h 480306"/>
              <a:gd name="connsiteX3" fmla="*/ 274447 w 1140251"/>
              <a:gd name="connsiteY3" fmla="*/ 400296 h 480306"/>
              <a:gd name="connsiteX4" fmla="*/ 7747 w 1140251"/>
              <a:gd name="connsiteY4" fmla="*/ 293616 h 480306"/>
              <a:gd name="connsiteX5" fmla="*/ 91567 w 1140251"/>
              <a:gd name="connsiteY5" fmla="*/ 205986 h 480306"/>
              <a:gd name="connsiteX6" fmla="*/ 297307 w 1140251"/>
              <a:gd name="connsiteY6" fmla="*/ 122166 h 480306"/>
              <a:gd name="connsiteX7" fmla="*/ 468757 w 1140251"/>
              <a:gd name="connsiteY7" fmla="*/ 84066 h 480306"/>
              <a:gd name="connsiteX8" fmla="*/ 697357 w 1140251"/>
              <a:gd name="connsiteY8" fmla="*/ 7866 h 480306"/>
              <a:gd name="connsiteX9" fmla="*/ 956437 w 1140251"/>
              <a:gd name="connsiteY9" fmla="*/ 23106 h 480306"/>
              <a:gd name="connsiteX10" fmla="*/ 1093597 w 1140251"/>
              <a:gd name="connsiteY10" fmla="*/ 190746 h 480306"/>
              <a:gd name="connsiteX11" fmla="*/ 1139317 w 1140251"/>
              <a:gd name="connsiteY11" fmla="*/ 282186 h 480306"/>
              <a:gd name="connsiteX12" fmla="*/ 1124077 w 1140251"/>
              <a:gd name="connsiteY12" fmla="*/ 449826 h 480306"/>
              <a:gd name="connsiteX13" fmla="*/ 1063117 w 1140251"/>
              <a:gd name="connsiteY13" fmla="*/ 480306 h 480306"/>
              <a:gd name="connsiteX0" fmla="*/ 1063117 w 1140251"/>
              <a:gd name="connsiteY0" fmla="*/ 478481 h 478481"/>
              <a:gd name="connsiteX1" fmla="*/ 1063117 w 1140251"/>
              <a:gd name="connsiteY1" fmla="*/ 478481 h 478481"/>
              <a:gd name="connsiteX2" fmla="*/ 925957 w 1140251"/>
              <a:gd name="connsiteY2" fmla="*/ 463241 h 478481"/>
              <a:gd name="connsiteX3" fmla="*/ 274447 w 1140251"/>
              <a:gd name="connsiteY3" fmla="*/ 398471 h 478481"/>
              <a:gd name="connsiteX4" fmla="*/ 7747 w 1140251"/>
              <a:gd name="connsiteY4" fmla="*/ 291791 h 478481"/>
              <a:gd name="connsiteX5" fmla="*/ 91567 w 1140251"/>
              <a:gd name="connsiteY5" fmla="*/ 204161 h 478481"/>
              <a:gd name="connsiteX6" fmla="*/ 297307 w 1140251"/>
              <a:gd name="connsiteY6" fmla="*/ 120341 h 478481"/>
              <a:gd name="connsiteX7" fmla="*/ 483997 w 1140251"/>
              <a:gd name="connsiteY7" fmla="*/ 55571 h 478481"/>
              <a:gd name="connsiteX8" fmla="*/ 697357 w 1140251"/>
              <a:gd name="connsiteY8" fmla="*/ 6041 h 478481"/>
              <a:gd name="connsiteX9" fmla="*/ 956437 w 1140251"/>
              <a:gd name="connsiteY9" fmla="*/ 21281 h 478481"/>
              <a:gd name="connsiteX10" fmla="*/ 1093597 w 1140251"/>
              <a:gd name="connsiteY10" fmla="*/ 188921 h 478481"/>
              <a:gd name="connsiteX11" fmla="*/ 1139317 w 1140251"/>
              <a:gd name="connsiteY11" fmla="*/ 280361 h 478481"/>
              <a:gd name="connsiteX12" fmla="*/ 1124077 w 1140251"/>
              <a:gd name="connsiteY12" fmla="*/ 448001 h 478481"/>
              <a:gd name="connsiteX13" fmla="*/ 1063117 w 1140251"/>
              <a:gd name="connsiteY13" fmla="*/ 478481 h 478481"/>
              <a:gd name="connsiteX0" fmla="*/ 1055461 w 1132595"/>
              <a:gd name="connsiteY0" fmla="*/ 478481 h 478481"/>
              <a:gd name="connsiteX1" fmla="*/ 1055461 w 1132595"/>
              <a:gd name="connsiteY1" fmla="*/ 478481 h 478481"/>
              <a:gd name="connsiteX2" fmla="*/ 918301 w 1132595"/>
              <a:gd name="connsiteY2" fmla="*/ 463241 h 478481"/>
              <a:gd name="connsiteX3" fmla="*/ 266791 w 1132595"/>
              <a:gd name="connsiteY3" fmla="*/ 398471 h 478481"/>
              <a:gd name="connsiteX4" fmla="*/ 91 w 1132595"/>
              <a:gd name="connsiteY4" fmla="*/ 291791 h 478481"/>
              <a:gd name="connsiteX5" fmla="*/ 289651 w 1132595"/>
              <a:gd name="connsiteY5" fmla="*/ 120341 h 478481"/>
              <a:gd name="connsiteX6" fmla="*/ 476341 w 1132595"/>
              <a:gd name="connsiteY6" fmla="*/ 55571 h 478481"/>
              <a:gd name="connsiteX7" fmla="*/ 689701 w 1132595"/>
              <a:gd name="connsiteY7" fmla="*/ 6041 h 478481"/>
              <a:gd name="connsiteX8" fmla="*/ 948781 w 1132595"/>
              <a:gd name="connsiteY8" fmla="*/ 21281 h 478481"/>
              <a:gd name="connsiteX9" fmla="*/ 1085941 w 1132595"/>
              <a:gd name="connsiteY9" fmla="*/ 188921 h 478481"/>
              <a:gd name="connsiteX10" fmla="*/ 1131661 w 1132595"/>
              <a:gd name="connsiteY10" fmla="*/ 280361 h 478481"/>
              <a:gd name="connsiteX11" fmla="*/ 1116421 w 1132595"/>
              <a:gd name="connsiteY11" fmla="*/ 448001 h 478481"/>
              <a:gd name="connsiteX12" fmla="*/ 1055461 w 1132595"/>
              <a:gd name="connsiteY12" fmla="*/ 478481 h 478481"/>
              <a:gd name="connsiteX0" fmla="*/ 1055461 w 1132595"/>
              <a:gd name="connsiteY0" fmla="*/ 482993 h 482993"/>
              <a:gd name="connsiteX1" fmla="*/ 1055461 w 1132595"/>
              <a:gd name="connsiteY1" fmla="*/ 482993 h 482993"/>
              <a:gd name="connsiteX2" fmla="*/ 918301 w 1132595"/>
              <a:gd name="connsiteY2" fmla="*/ 467753 h 482993"/>
              <a:gd name="connsiteX3" fmla="*/ 266791 w 1132595"/>
              <a:gd name="connsiteY3" fmla="*/ 402983 h 482993"/>
              <a:gd name="connsiteX4" fmla="*/ 91 w 1132595"/>
              <a:gd name="connsiteY4" fmla="*/ 296303 h 482993"/>
              <a:gd name="connsiteX5" fmla="*/ 289651 w 1132595"/>
              <a:gd name="connsiteY5" fmla="*/ 124853 h 482993"/>
              <a:gd name="connsiteX6" fmla="*/ 689701 w 1132595"/>
              <a:gd name="connsiteY6" fmla="*/ 10553 h 482993"/>
              <a:gd name="connsiteX7" fmla="*/ 948781 w 1132595"/>
              <a:gd name="connsiteY7" fmla="*/ 25793 h 482993"/>
              <a:gd name="connsiteX8" fmla="*/ 1085941 w 1132595"/>
              <a:gd name="connsiteY8" fmla="*/ 193433 h 482993"/>
              <a:gd name="connsiteX9" fmla="*/ 1131661 w 1132595"/>
              <a:gd name="connsiteY9" fmla="*/ 284873 h 482993"/>
              <a:gd name="connsiteX10" fmla="*/ 1116421 w 1132595"/>
              <a:gd name="connsiteY10" fmla="*/ 452513 h 482993"/>
              <a:gd name="connsiteX11" fmla="*/ 1055461 w 1132595"/>
              <a:gd name="connsiteY11" fmla="*/ 482993 h 482993"/>
              <a:gd name="connsiteX0" fmla="*/ 1055437 w 1132571"/>
              <a:gd name="connsiteY0" fmla="*/ 482993 h 482993"/>
              <a:gd name="connsiteX1" fmla="*/ 1055437 w 1132571"/>
              <a:gd name="connsiteY1" fmla="*/ 482993 h 482993"/>
              <a:gd name="connsiteX2" fmla="*/ 655387 w 1132571"/>
              <a:gd name="connsiteY2" fmla="*/ 456323 h 482993"/>
              <a:gd name="connsiteX3" fmla="*/ 266767 w 1132571"/>
              <a:gd name="connsiteY3" fmla="*/ 402983 h 482993"/>
              <a:gd name="connsiteX4" fmla="*/ 67 w 1132571"/>
              <a:gd name="connsiteY4" fmla="*/ 296303 h 482993"/>
              <a:gd name="connsiteX5" fmla="*/ 289627 w 1132571"/>
              <a:gd name="connsiteY5" fmla="*/ 124853 h 482993"/>
              <a:gd name="connsiteX6" fmla="*/ 689677 w 1132571"/>
              <a:gd name="connsiteY6" fmla="*/ 10553 h 482993"/>
              <a:gd name="connsiteX7" fmla="*/ 948757 w 1132571"/>
              <a:gd name="connsiteY7" fmla="*/ 25793 h 482993"/>
              <a:gd name="connsiteX8" fmla="*/ 1085917 w 1132571"/>
              <a:gd name="connsiteY8" fmla="*/ 193433 h 482993"/>
              <a:gd name="connsiteX9" fmla="*/ 1131637 w 1132571"/>
              <a:gd name="connsiteY9" fmla="*/ 284873 h 482993"/>
              <a:gd name="connsiteX10" fmla="*/ 1116397 w 1132571"/>
              <a:gd name="connsiteY10" fmla="*/ 452513 h 482993"/>
              <a:gd name="connsiteX11" fmla="*/ 1055437 w 1132571"/>
              <a:gd name="connsiteY11" fmla="*/ 482993 h 482993"/>
              <a:gd name="connsiteX0" fmla="*/ 1055437 w 1132571"/>
              <a:gd name="connsiteY0" fmla="*/ 482993 h 482993"/>
              <a:gd name="connsiteX1" fmla="*/ 1055437 w 1132571"/>
              <a:gd name="connsiteY1" fmla="*/ 482993 h 482993"/>
              <a:gd name="connsiteX2" fmla="*/ 655387 w 1132571"/>
              <a:gd name="connsiteY2" fmla="*/ 456323 h 482993"/>
              <a:gd name="connsiteX3" fmla="*/ 266767 w 1132571"/>
              <a:gd name="connsiteY3" fmla="*/ 402983 h 482993"/>
              <a:gd name="connsiteX4" fmla="*/ 67 w 1132571"/>
              <a:gd name="connsiteY4" fmla="*/ 296303 h 482993"/>
              <a:gd name="connsiteX5" fmla="*/ 289627 w 1132571"/>
              <a:gd name="connsiteY5" fmla="*/ 124853 h 482993"/>
              <a:gd name="connsiteX6" fmla="*/ 689677 w 1132571"/>
              <a:gd name="connsiteY6" fmla="*/ 10553 h 482993"/>
              <a:gd name="connsiteX7" fmla="*/ 948757 w 1132571"/>
              <a:gd name="connsiteY7" fmla="*/ 25793 h 482993"/>
              <a:gd name="connsiteX8" fmla="*/ 1085917 w 1132571"/>
              <a:gd name="connsiteY8" fmla="*/ 193433 h 482993"/>
              <a:gd name="connsiteX9" fmla="*/ 1131637 w 1132571"/>
              <a:gd name="connsiteY9" fmla="*/ 284873 h 482993"/>
              <a:gd name="connsiteX10" fmla="*/ 1116397 w 1132571"/>
              <a:gd name="connsiteY10" fmla="*/ 452513 h 482993"/>
              <a:gd name="connsiteX11" fmla="*/ 1055437 w 1132571"/>
              <a:gd name="connsiteY11" fmla="*/ 482993 h 482993"/>
              <a:gd name="connsiteX0" fmla="*/ 1055437 w 1132414"/>
              <a:gd name="connsiteY0" fmla="*/ 482993 h 482993"/>
              <a:gd name="connsiteX1" fmla="*/ 1055437 w 1132414"/>
              <a:gd name="connsiteY1" fmla="*/ 482993 h 482993"/>
              <a:gd name="connsiteX2" fmla="*/ 655387 w 1132414"/>
              <a:gd name="connsiteY2" fmla="*/ 456323 h 482993"/>
              <a:gd name="connsiteX3" fmla="*/ 266767 w 1132414"/>
              <a:gd name="connsiteY3" fmla="*/ 402983 h 482993"/>
              <a:gd name="connsiteX4" fmla="*/ 67 w 1132414"/>
              <a:gd name="connsiteY4" fmla="*/ 296303 h 482993"/>
              <a:gd name="connsiteX5" fmla="*/ 289627 w 1132414"/>
              <a:gd name="connsiteY5" fmla="*/ 124853 h 482993"/>
              <a:gd name="connsiteX6" fmla="*/ 689677 w 1132414"/>
              <a:gd name="connsiteY6" fmla="*/ 10553 h 482993"/>
              <a:gd name="connsiteX7" fmla="*/ 948757 w 1132414"/>
              <a:gd name="connsiteY7" fmla="*/ 25793 h 482993"/>
              <a:gd name="connsiteX8" fmla="*/ 1085917 w 1132414"/>
              <a:gd name="connsiteY8" fmla="*/ 193433 h 482993"/>
              <a:gd name="connsiteX9" fmla="*/ 1131637 w 1132414"/>
              <a:gd name="connsiteY9" fmla="*/ 284873 h 482993"/>
              <a:gd name="connsiteX10" fmla="*/ 1055437 w 1132414"/>
              <a:gd name="connsiteY10" fmla="*/ 482993 h 482993"/>
              <a:gd name="connsiteX0" fmla="*/ 1055437 w 1134167"/>
              <a:gd name="connsiteY0" fmla="*/ 488158 h 488158"/>
              <a:gd name="connsiteX1" fmla="*/ 1055437 w 1134167"/>
              <a:gd name="connsiteY1" fmla="*/ 488158 h 488158"/>
              <a:gd name="connsiteX2" fmla="*/ 655387 w 1134167"/>
              <a:gd name="connsiteY2" fmla="*/ 461488 h 488158"/>
              <a:gd name="connsiteX3" fmla="*/ 266767 w 1134167"/>
              <a:gd name="connsiteY3" fmla="*/ 408148 h 488158"/>
              <a:gd name="connsiteX4" fmla="*/ 67 w 1134167"/>
              <a:gd name="connsiteY4" fmla="*/ 301468 h 488158"/>
              <a:gd name="connsiteX5" fmla="*/ 289627 w 1134167"/>
              <a:gd name="connsiteY5" fmla="*/ 130018 h 488158"/>
              <a:gd name="connsiteX6" fmla="*/ 689677 w 1134167"/>
              <a:gd name="connsiteY6" fmla="*/ 15718 h 488158"/>
              <a:gd name="connsiteX7" fmla="*/ 948757 w 1134167"/>
              <a:gd name="connsiteY7" fmla="*/ 30958 h 488158"/>
              <a:gd name="connsiteX8" fmla="*/ 1131637 w 1134167"/>
              <a:gd name="connsiteY8" fmla="*/ 290038 h 488158"/>
              <a:gd name="connsiteX9" fmla="*/ 1055437 w 1134167"/>
              <a:gd name="connsiteY9" fmla="*/ 488158 h 488158"/>
              <a:gd name="connsiteX0" fmla="*/ 1055437 w 1134167"/>
              <a:gd name="connsiteY0" fmla="*/ 488158 h 488158"/>
              <a:gd name="connsiteX1" fmla="*/ 1055437 w 1134167"/>
              <a:gd name="connsiteY1" fmla="*/ 488158 h 488158"/>
              <a:gd name="connsiteX2" fmla="*/ 655387 w 1134167"/>
              <a:gd name="connsiteY2" fmla="*/ 461488 h 488158"/>
              <a:gd name="connsiteX3" fmla="*/ 266767 w 1134167"/>
              <a:gd name="connsiteY3" fmla="*/ 408148 h 488158"/>
              <a:gd name="connsiteX4" fmla="*/ 67 w 1134167"/>
              <a:gd name="connsiteY4" fmla="*/ 301468 h 488158"/>
              <a:gd name="connsiteX5" fmla="*/ 289627 w 1134167"/>
              <a:gd name="connsiteY5" fmla="*/ 130018 h 488158"/>
              <a:gd name="connsiteX6" fmla="*/ 689677 w 1134167"/>
              <a:gd name="connsiteY6" fmla="*/ 15718 h 488158"/>
              <a:gd name="connsiteX7" fmla="*/ 948757 w 1134167"/>
              <a:gd name="connsiteY7" fmla="*/ 30958 h 488158"/>
              <a:gd name="connsiteX8" fmla="*/ 1131637 w 1134167"/>
              <a:gd name="connsiteY8" fmla="*/ 290038 h 488158"/>
              <a:gd name="connsiteX9" fmla="*/ 1055437 w 1134167"/>
              <a:gd name="connsiteY9" fmla="*/ 488158 h 488158"/>
              <a:gd name="connsiteX0" fmla="*/ 1055437 w 1134167"/>
              <a:gd name="connsiteY0" fmla="*/ 488158 h 488158"/>
              <a:gd name="connsiteX1" fmla="*/ 1055437 w 1134167"/>
              <a:gd name="connsiteY1" fmla="*/ 488158 h 488158"/>
              <a:gd name="connsiteX2" fmla="*/ 655387 w 1134167"/>
              <a:gd name="connsiteY2" fmla="*/ 461488 h 488158"/>
              <a:gd name="connsiteX3" fmla="*/ 266767 w 1134167"/>
              <a:gd name="connsiteY3" fmla="*/ 408148 h 488158"/>
              <a:gd name="connsiteX4" fmla="*/ 67 w 1134167"/>
              <a:gd name="connsiteY4" fmla="*/ 301468 h 488158"/>
              <a:gd name="connsiteX5" fmla="*/ 289627 w 1134167"/>
              <a:gd name="connsiteY5" fmla="*/ 130018 h 488158"/>
              <a:gd name="connsiteX6" fmla="*/ 689677 w 1134167"/>
              <a:gd name="connsiteY6" fmla="*/ 15718 h 488158"/>
              <a:gd name="connsiteX7" fmla="*/ 948757 w 1134167"/>
              <a:gd name="connsiteY7" fmla="*/ 30958 h 488158"/>
              <a:gd name="connsiteX8" fmla="*/ 1131637 w 1134167"/>
              <a:gd name="connsiteY8" fmla="*/ 290038 h 488158"/>
              <a:gd name="connsiteX9" fmla="*/ 1055437 w 1134167"/>
              <a:gd name="connsiteY9" fmla="*/ 488158 h 488158"/>
              <a:gd name="connsiteX0" fmla="*/ 1055437 w 1134167"/>
              <a:gd name="connsiteY0" fmla="*/ 488158 h 488158"/>
              <a:gd name="connsiteX1" fmla="*/ 1055437 w 1134167"/>
              <a:gd name="connsiteY1" fmla="*/ 488158 h 488158"/>
              <a:gd name="connsiteX2" fmla="*/ 655387 w 1134167"/>
              <a:gd name="connsiteY2" fmla="*/ 461488 h 488158"/>
              <a:gd name="connsiteX3" fmla="*/ 266767 w 1134167"/>
              <a:gd name="connsiteY3" fmla="*/ 408148 h 488158"/>
              <a:gd name="connsiteX4" fmla="*/ 67 w 1134167"/>
              <a:gd name="connsiteY4" fmla="*/ 301468 h 488158"/>
              <a:gd name="connsiteX5" fmla="*/ 289627 w 1134167"/>
              <a:gd name="connsiteY5" fmla="*/ 130018 h 488158"/>
              <a:gd name="connsiteX6" fmla="*/ 689677 w 1134167"/>
              <a:gd name="connsiteY6" fmla="*/ 15718 h 488158"/>
              <a:gd name="connsiteX7" fmla="*/ 948757 w 1134167"/>
              <a:gd name="connsiteY7" fmla="*/ 30958 h 488158"/>
              <a:gd name="connsiteX8" fmla="*/ 1131637 w 1134167"/>
              <a:gd name="connsiteY8" fmla="*/ 290038 h 488158"/>
              <a:gd name="connsiteX9" fmla="*/ 1055437 w 1134167"/>
              <a:gd name="connsiteY9" fmla="*/ 488158 h 488158"/>
              <a:gd name="connsiteX0" fmla="*/ 1028767 w 1132820"/>
              <a:gd name="connsiteY0" fmla="*/ 465298 h 488176"/>
              <a:gd name="connsiteX1" fmla="*/ 1055437 w 1132820"/>
              <a:gd name="connsiteY1" fmla="*/ 488158 h 488176"/>
              <a:gd name="connsiteX2" fmla="*/ 655387 w 1132820"/>
              <a:gd name="connsiteY2" fmla="*/ 461488 h 488176"/>
              <a:gd name="connsiteX3" fmla="*/ 266767 w 1132820"/>
              <a:gd name="connsiteY3" fmla="*/ 408148 h 488176"/>
              <a:gd name="connsiteX4" fmla="*/ 67 w 1132820"/>
              <a:gd name="connsiteY4" fmla="*/ 301468 h 488176"/>
              <a:gd name="connsiteX5" fmla="*/ 289627 w 1132820"/>
              <a:gd name="connsiteY5" fmla="*/ 130018 h 488176"/>
              <a:gd name="connsiteX6" fmla="*/ 689677 w 1132820"/>
              <a:gd name="connsiteY6" fmla="*/ 15718 h 488176"/>
              <a:gd name="connsiteX7" fmla="*/ 948757 w 1132820"/>
              <a:gd name="connsiteY7" fmla="*/ 30958 h 488176"/>
              <a:gd name="connsiteX8" fmla="*/ 1131637 w 1132820"/>
              <a:gd name="connsiteY8" fmla="*/ 290038 h 488176"/>
              <a:gd name="connsiteX9" fmla="*/ 1028767 w 1132820"/>
              <a:gd name="connsiteY9" fmla="*/ 465298 h 488176"/>
              <a:gd name="connsiteX0" fmla="*/ 1120207 w 1144212"/>
              <a:gd name="connsiteY0" fmla="*/ 438628 h 488697"/>
              <a:gd name="connsiteX1" fmla="*/ 1055437 w 1144212"/>
              <a:gd name="connsiteY1" fmla="*/ 488158 h 488697"/>
              <a:gd name="connsiteX2" fmla="*/ 655387 w 1144212"/>
              <a:gd name="connsiteY2" fmla="*/ 461488 h 488697"/>
              <a:gd name="connsiteX3" fmla="*/ 266767 w 1144212"/>
              <a:gd name="connsiteY3" fmla="*/ 408148 h 488697"/>
              <a:gd name="connsiteX4" fmla="*/ 67 w 1144212"/>
              <a:gd name="connsiteY4" fmla="*/ 301468 h 488697"/>
              <a:gd name="connsiteX5" fmla="*/ 289627 w 1144212"/>
              <a:gd name="connsiteY5" fmla="*/ 130018 h 488697"/>
              <a:gd name="connsiteX6" fmla="*/ 689677 w 1144212"/>
              <a:gd name="connsiteY6" fmla="*/ 15718 h 488697"/>
              <a:gd name="connsiteX7" fmla="*/ 948757 w 1144212"/>
              <a:gd name="connsiteY7" fmla="*/ 30958 h 488697"/>
              <a:gd name="connsiteX8" fmla="*/ 1131637 w 1144212"/>
              <a:gd name="connsiteY8" fmla="*/ 290038 h 488697"/>
              <a:gd name="connsiteX9" fmla="*/ 1120207 w 1144212"/>
              <a:gd name="connsiteY9" fmla="*/ 438628 h 488697"/>
              <a:gd name="connsiteX0" fmla="*/ 1131637 w 1138397"/>
              <a:gd name="connsiteY0" fmla="*/ 290038 h 497924"/>
              <a:gd name="connsiteX1" fmla="*/ 1055437 w 1138397"/>
              <a:gd name="connsiteY1" fmla="*/ 488158 h 497924"/>
              <a:gd name="connsiteX2" fmla="*/ 655387 w 1138397"/>
              <a:gd name="connsiteY2" fmla="*/ 461488 h 497924"/>
              <a:gd name="connsiteX3" fmla="*/ 266767 w 1138397"/>
              <a:gd name="connsiteY3" fmla="*/ 408148 h 497924"/>
              <a:gd name="connsiteX4" fmla="*/ 67 w 1138397"/>
              <a:gd name="connsiteY4" fmla="*/ 301468 h 497924"/>
              <a:gd name="connsiteX5" fmla="*/ 289627 w 1138397"/>
              <a:gd name="connsiteY5" fmla="*/ 130018 h 497924"/>
              <a:gd name="connsiteX6" fmla="*/ 689677 w 1138397"/>
              <a:gd name="connsiteY6" fmla="*/ 15718 h 497924"/>
              <a:gd name="connsiteX7" fmla="*/ 948757 w 1138397"/>
              <a:gd name="connsiteY7" fmla="*/ 30958 h 497924"/>
              <a:gd name="connsiteX8" fmla="*/ 1131637 w 1138397"/>
              <a:gd name="connsiteY8" fmla="*/ 290038 h 497924"/>
              <a:gd name="connsiteX0" fmla="*/ 1131637 w 1133108"/>
              <a:gd name="connsiteY0" fmla="*/ 290038 h 485103"/>
              <a:gd name="connsiteX1" fmla="*/ 1013527 w 1133108"/>
              <a:gd name="connsiteY1" fmla="*/ 472918 h 485103"/>
              <a:gd name="connsiteX2" fmla="*/ 655387 w 1133108"/>
              <a:gd name="connsiteY2" fmla="*/ 461488 h 485103"/>
              <a:gd name="connsiteX3" fmla="*/ 266767 w 1133108"/>
              <a:gd name="connsiteY3" fmla="*/ 408148 h 485103"/>
              <a:gd name="connsiteX4" fmla="*/ 67 w 1133108"/>
              <a:gd name="connsiteY4" fmla="*/ 301468 h 485103"/>
              <a:gd name="connsiteX5" fmla="*/ 289627 w 1133108"/>
              <a:gd name="connsiteY5" fmla="*/ 130018 h 485103"/>
              <a:gd name="connsiteX6" fmla="*/ 689677 w 1133108"/>
              <a:gd name="connsiteY6" fmla="*/ 15718 h 485103"/>
              <a:gd name="connsiteX7" fmla="*/ 948757 w 1133108"/>
              <a:gd name="connsiteY7" fmla="*/ 30958 h 485103"/>
              <a:gd name="connsiteX8" fmla="*/ 1131637 w 1133108"/>
              <a:gd name="connsiteY8" fmla="*/ 290038 h 485103"/>
              <a:gd name="connsiteX0" fmla="*/ 1066867 w 1073094"/>
              <a:gd name="connsiteY0" fmla="*/ 261754 h 485459"/>
              <a:gd name="connsiteX1" fmla="*/ 1013527 w 1073094"/>
              <a:gd name="connsiteY1" fmla="*/ 471304 h 485459"/>
              <a:gd name="connsiteX2" fmla="*/ 655387 w 1073094"/>
              <a:gd name="connsiteY2" fmla="*/ 459874 h 485459"/>
              <a:gd name="connsiteX3" fmla="*/ 266767 w 1073094"/>
              <a:gd name="connsiteY3" fmla="*/ 406534 h 485459"/>
              <a:gd name="connsiteX4" fmla="*/ 67 w 1073094"/>
              <a:gd name="connsiteY4" fmla="*/ 299854 h 485459"/>
              <a:gd name="connsiteX5" fmla="*/ 289627 w 1073094"/>
              <a:gd name="connsiteY5" fmla="*/ 128404 h 485459"/>
              <a:gd name="connsiteX6" fmla="*/ 689677 w 1073094"/>
              <a:gd name="connsiteY6" fmla="*/ 14104 h 485459"/>
              <a:gd name="connsiteX7" fmla="*/ 948757 w 1073094"/>
              <a:gd name="connsiteY7" fmla="*/ 29344 h 485459"/>
              <a:gd name="connsiteX8" fmla="*/ 1066867 w 1073094"/>
              <a:gd name="connsiteY8" fmla="*/ 261754 h 485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3094" h="485459">
                <a:moveTo>
                  <a:pt x="1066867" y="261754"/>
                </a:moveTo>
                <a:cubicBezTo>
                  <a:pt x="1077662" y="335414"/>
                  <a:pt x="1082107" y="438284"/>
                  <a:pt x="1013527" y="471304"/>
                </a:cubicBezTo>
                <a:cubicBezTo>
                  <a:pt x="944947" y="504324"/>
                  <a:pt x="779847" y="470669"/>
                  <a:pt x="655387" y="459874"/>
                </a:cubicBezTo>
                <a:cubicBezTo>
                  <a:pt x="530927" y="449079"/>
                  <a:pt x="375987" y="433204"/>
                  <a:pt x="266767" y="406534"/>
                </a:cubicBezTo>
                <a:cubicBezTo>
                  <a:pt x="157547" y="379864"/>
                  <a:pt x="-3743" y="346209"/>
                  <a:pt x="67" y="299854"/>
                </a:cubicBezTo>
                <a:cubicBezTo>
                  <a:pt x="3877" y="253499"/>
                  <a:pt x="174692" y="176029"/>
                  <a:pt x="289627" y="128404"/>
                </a:cubicBezTo>
                <a:cubicBezTo>
                  <a:pt x="404562" y="80779"/>
                  <a:pt x="579822" y="30614"/>
                  <a:pt x="689677" y="14104"/>
                </a:cubicBezTo>
                <a:cubicBezTo>
                  <a:pt x="799532" y="-2406"/>
                  <a:pt x="885892" y="-11931"/>
                  <a:pt x="948757" y="29344"/>
                </a:cubicBezTo>
                <a:cubicBezTo>
                  <a:pt x="1011622" y="70619"/>
                  <a:pt x="1056072" y="188094"/>
                  <a:pt x="1066867" y="261754"/>
                </a:cubicBezTo>
                <a:close/>
              </a:path>
            </a:pathLst>
          </a:custGeom>
          <a:solidFill>
            <a:srgbClr val="E67C7F">
              <a:alpha val="50980"/>
            </a:srgb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428428" y="2934120"/>
            <a:ext cx="2832765" cy="625814"/>
          </a:xfrm>
          <a:custGeom>
            <a:avLst/>
            <a:gdLst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167640 w 1129395"/>
              <a:gd name="connsiteY9" fmla="*/ 167640 h 472440"/>
              <a:gd name="connsiteX10" fmla="*/ 228600 w 1129395"/>
              <a:gd name="connsiteY10" fmla="*/ 152400 h 472440"/>
              <a:gd name="connsiteX11" fmla="*/ 289560 w 1129395"/>
              <a:gd name="connsiteY11" fmla="*/ 137160 h 472440"/>
              <a:gd name="connsiteX12" fmla="*/ 335280 w 1129395"/>
              <a:gd name="connsiteY12" fmla="*/ 121920 h 472440"/>
              <a:gd name="connsiteX13" fmla="*/ 381000 w 1129395"/>
              <a:gd name="connsiteY13" fmla="*/ 91440 h 472440"/>
              <a:gd name="connsiteX14" fmla="*/ 457200 w 1129395"/>
              <a:gd name="connsiteY14" fmla="*/ 76200 h 472440"/>
              <a:gd name="connsiteX15" fmla="*/ 594360 w 1129395"/>
              <a:gd name="connsiteY15" fmla="*/ 30480 h 472440"/>
              <a:gd name="connsiteX16" fmla="*/ 640080 w 1129395"/>
              <a:gd name="connsiteY16" fmla="*/ 15240 h 472440"/>
              <a:gd name="connsiteX17" fmla="*/ 685800 w 1129395"/>
              <a:gd name="connsiteY17" fmla="*/ 0 h 472440"/>
              <a:gd name="connsiteX18" fmla="*/ 944880 w 1129395"/>
              <a:gd name="connsiteY18" fmla="*/ 15240 h 472440"/>
              <a:gd name="connsiteX19" fmla="*/ 1051560 w 1129395"/>
              <a:gd name="connsiteY19" fmla="*/ 137160 h 472440"/>
              <a:gd name="connsiteX20" fmla="*/ 1082040 w 1129395"/>
              <a:gd name="connsiteY20" fmla="*/ 182880 h 472440"/>
              <a:gd name="connsiteX21" fmla="*/ 1127760 w 1129395"/>
              <a:gd name="connsiteY21" fmla="*/ 274320 h 472440"/>
              <a:gd name="connsiteX22" fmla="*/ 1127760 w 1129395"/>
              <a:gd name="connsiteY22" fmla="*/ 396240 h 472440"/>
              <a:gd name="connsiteX23" fmla="*/ 1112520 w 1129395"/>
              <a:gd name="connsiteY23" fmla="*/ 441960 h 472440"/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228600 w 1129395"/>
              <a:gd name="connsiteY9" fmla="*/ 152400 h 472440"/>
              <a:gd name="connsiteX10" fmla="*/ 289560 w 1129395"/>
              <a:gd name="connsiteY10" fmla="*/ 137160 h 472440"/>
              <a:gd name="connsiteX11" fmla="*/ 335280 w 1129395"/>
              <a:gd name="connsiteY11" fmla="*/ 121920 h 472440"/>
              <a:gd name="connsiteX12" fmla="*/ 381000 w 1129395"/>
              <a:gd name="connsiteY12" fmla="*/ 91440 h 472440"/>
              <a:gd name="connsiteX13" fmla="*/ 457200 w 1129395"/>
              <a:gd name="connsiteY13" fmla="*/ 76200 h 472440"/>
              <a:gd name="connsiteX14" fmla="*/ 594360 w 1129395"/>
              <a:gd name="connsiteY14" fmla="*/ 30480 h 472440"/>
              <a:gd name="connsiteX15" fmla="*/ 640080 w 1129395"/>
              <a:gd name="connsiteY15" fmla="*/ 15240 h 472440"/>
              <a:gd name="connsiteX16" fmla="*/ 685800 w 1129395"/>
              <a:gd name="connsiteY16" fmla="*/ 0 h 472440"/>
              <a:gd name="connsiteX17" fmla="*/ 944880 w 1129395"/>
              <a:gd name="connsiteY17" fmla="*/ 15240 h 472440"/>
              <a:gd name="connsiteX18" fmla="*/ 1051560 w 1129395"/>
              <a:gd name="connsiteY18" fmla="*/ 137160 h 472440"/>
              <a:gd name="connsiteX19" fmla="*/ 1082040 w 1129395"/>
              <a:gd name="connsiteY19" fmla="*/ 182880 h 472440"/>
              <a:gd name="connsiteX20" fmla="*/ 1127760 w 1129395"/>
              <a:gd name="connsiteY20" fmla="*/ 274320 h 472440"/>
              <a:gd name="connsiteX21" fmla="*/ 1127760 w 1129395"/>
              <a:gd name="connsiteY21" fmla="*/ 396240 h 472440"/>
              <a:gd name="connsiteX22" fmla="*/ 1112520 w 1129395"/>
              <a:gd name="connsiteY22" fmla="*/ 441960 h 472440"/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228600 w 1129395"/>
              <a:gd name="connsiteY9" fmla="*/ 152400 h 472440"/>
              <a:gd name="connsiteX10" fmla="*/ 335280 w 1129395"/>
              <a:gd name="connsiteY10" fmla="*/ 121920 h 472440"/>
              <a:gd name="connsiteX11" fmla="*/ 381000 w 1129395"/>
              <a:gd name="connsiteY11" fmla="*/ 91440 h 472440"/>
              <a:gd name="connsiteX12" fmla="*/ 457200 w 1129395"/>
              <a:gd name="connsiteY12" fmla="*/ 76200 h 472440"/>
              <a:gd name="connsiteX13" fmla="*/ 594360 w 1129395"/>
              <a:gd name="connsiteY13" fmla="*/ 30480 h 472440"/>
              <a:gd name="connsiteX14" fmla="*/ 640080 w 1129395"/>
              <a:gd name="connsiteY14" fmla="*/ 15240 h 472440"/>
              <a:gd name="connsiteX15" fmla="*/ 685800 w 1129395"/>
              <a:gd name="connsiteY15" fmla="*/ 0 h 472440"/>
              <a:gd name="connsiteX16" fmla="*/ 944880 w 1129395"/>
              <a:gd name="connsiteY16" fmla="*/ 15240 h 472440"/>
              <a:gd name="connsiteX17" fmla="*/ 1051560 w 1129395"/>
              <a:gd name="connsiteY17" fmla="*/ 137160 h 472440"/>
              <a:gd name="connsiteX18" fmla="*/ 1082040 w 1129395"/>
              <a:gd name="connsiteY18" fmla="*/ 182880 h 472440"/>
              <a:gd name="connsiteX19" fmla="*/ 1127760 w 1129395"/>
              <a:gd name="connsiteY19" fmla="*/ 274320 h 472440"/>
              <a:gd name="connsiteX20" fmla="*/ 1127760 w 1129395"/>
              <a:gd name="connsiteY20" fmla="*/ 396240 h 472440"/>
              <a:gd name="connsiteX21" fmla="*/ 1112520 w 1129395"/>
              <a:gd name="connsiteY21" fmla="*/ 441960 h 472440"/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228600 w 1129395"/>
              <a:gd name="connsiteY9" fmla="*/ 152400 h 472440"/>
              <a:gd name="connsiteX10" fmla="*/ 335280 w 1129395"/>
              <a:gd name="connsiteY10" fmla="*/ 121920 h 472440"/>
              <a:gd name="connsiteX11" fmla="*/ 457200 w 1129395"/>
              <a:gd name="connsiteY11" fmla="*/ 76200 h 472440"/>
              <a:gd name="connsiteX12" fmla="*/ 594360 w 1129395"/>
              <a:gd name="connsiteY12" fmla="*/ 30480 h 472440"/>
              <a:gd name="connsiteX13" fmla="*/ 640080 w 1129395"/>
              <a:gd name="connsiteY13" fmla="*/ 15240 h 472440"/>
              <a:gd name="connsiteX14" fmla="*/ 685800 w 1129395"/>
              <a:gd name="connsiteY14" fmla="*/ 0 h 472440"/>
              <a:gd name="connsiteX15" fmla="*/ 944880 w 1129395"/>
              <a:gd name="connsiteY15" fmla="*/ 15240 h 472440"/>
              <a:gd name="connsiteX16" fmla="*/ 1051560 w 1129395"/>
              <a:gd name="connsiteY16" fmla="*/ 137160 h 472440"/>
              <a:gd name="connsiteX17" fmla="*/ 1082040 w 1129395"/>
              <a:gd name="connsiteY17" fmla="*/ 182880 h 472440"/>
              <a:gd name="connsiteX18" fmla="*/ 1127760 w 1129395"/>
              <a:gd name="connsiteY18" fmla="*/ 274320 h 472440"/>
              <a:gd name="connsiteX19" fmla="*/ 1127760 w 1129395"/>
              <a:gd name="connsiteY19" fmla="*/ 396240 h 472440"/>
              <a:gd name="connsiteX20" fmla="*/ 1112520 w 1129395"/>
              <a:gd name="connsiteY20" fmla="*/ 441960 h 472440"/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228600 w 1129395"/>
              <a:gd name="connsiteY9" fmla="*/ 152400 h 472440"/>
              <a:gd name="connsiteX10" fmla="*/ 335280 w 1129395"/>
              <a:gd name="connsiteY10" fmla="*/ 121920 h 472440"/>
              <a:gd name="connsiteX11" fmla="*/ 457200 w 1129395"/>
              <a:gd name="connsiteY11" fmla="*/ 76200 h 472440"/>
              <a:gd name="connsiteX12" fmla="*/ 594360 w 1129395"/>
              <a:gd name="connsiteY12" fmla="*/ 30480 h 472440"/>
              <a:gd name="connsiteX13" fmla="*/ 685800 w 1129395"/>
              <a:gd name="connsiteY13" fmla="*/ 0 h 472440"/>
              <a:gd name="connsiteX14" fmla="*/ 944880 w 1129395"/>
              <a:gd name="connsiteY14" fmla="*/ 15240 h 472440"/>
              <a:gd name="connsiteX15" fmla="*/ 1051560 w 1129395"/>
              <a:gd name="connsiteY15" fmla="*/ 137160 h 472440"/>
              <a:gd name="connsiteX16" fmla="*/ 1082040 w 1129395"/>
              <a:gd name="connsiteY16" fmla="*/ 182880 h 472440"/>
              <a:gd name="connsiteX17" fmla="*/ 1127760 w 1129395"/>
              <a:gd name="connsiteY17" fmla="*/ 274320 h 472440"/>
              <a:gd name="connsiteX18" fmla="*/ 1127760 w 1129395"/>
              <a:gd name="connsiteY18" fmla="*/ 396240 h 472440"/>
              <a:gd name="connsiteX19" fmla="*/ 1112520 w 1129395"/>
              <a:gd name="connsiteY19" fmla="*/ 441960 h 472440"/>
              <a:gd name="connsiteX0" fmla="*/ 1051560 w 1129395"/>
              <a:gd name="connsiteY0" fmla="*/ 476151 h 476151"/>
              <a:gd name="connsiteX1" fmla="*/ 1051560 w 1129395"/>
              <a:gd name="connsiteY1" fmla="*/ 476151 h 476151"/>
              <a:gd name="connsiteX2" fmla="*/ 914400 w 1129395"/>
              <a:gd name="connsiteY2" fmla="*/ 460911 h 476151"/>
              <a:gd name="connsiteX3" fmla="*/ 182880 w 1129395"/>
              <a:gd name="connsiteY3" fmla="*/ 445671 h 476151"/>
              <a:gd name="connsiteX4" fmla="*/ 91440 w 1129395"/>
              <a:gd name="connsiteY4" fmla="*/ 415191 h 476151"/>
              <a:gd name="connsiteX5" fmla="*/ 45720 w 1129395"/>
              <a:gd name="connsiteY5" fmla="*/ 384711 h 476151"/>
              <a:gd name="connsiteX6" fmla="*/ 15240 w 1129395"/>
              <a:gd name="connsiteY6" fmla="*/ 293271 h 476151"/>
              <a:gd name="connsiteX7" fmla="*/ 0 w 1129395"/>
              <a:gd name="connsiteY7" fmla="*/ 247551 h 476151"/>
              <a:gd name="connsiteX8" fmla="*/ 45720 w 1129395"/>
              <a:gd name="connsiteY8" fmla="*/ 201831 h 476151"/>
              <a:gd name="connsiteX9" fmla="*/ 228600 w 1129395"/>
              <a:gd name="connsiteY9" fmla="*/ 156111 h 476151"/>
              <a:gd name="connsiteX10" fmla="*/ 335280 w 1129395"/>
              <a:gd name="connsiteY10" fmla="*/ 125631 h 476151"/>
              <a:gd name="connsiteX11" fmla="*/ 457200 w 1129395"/>
              <a:gd name="connsiteY11" fmla="*/ 79911 h 476151"/>
              <a:gd name="connsiteX12" fmla="*/ 685800 w 1129395"/>
              <a:gd name="connsiteY12" fmla="*/ 3711 h 476151"/>
              <a:gd name="connsiteX13" fmla="*/ 944880 w 1129395"/>
              <a:gd name="connsiteY13" fmla="*/ 18951 h 476151"/>
              <a:gd name="connsiteX14" fmla="*/ 1051560 w 1129395"/>
              <a:gd name="connsiteY14" fmla="*/ 140871 h 476151"/>
              <a:gd name="connsiteX15" fmla="*/ 1082040 w 1129395"/>
              <a:gd name="connsiteY15" fmla="*/ 186591 h 476151"/>
              <a:gd name="connsiteX16" fmla="*/ 1127760 w 1129395"/>
              <a:gd name="connsiteY16" fmla="*/ 278031 h 476151"/>
              <a:gd name="connsiteX17" fmla="*/ 1127760 w 1129395"/>
              <a:gd name="connsiteY17" fmla="*/ 399951 h 476151"/>
              <a:gd name="connsiteX18" fmla="*/ 1112520 w 1129395"/>
              <a:gd name="connsiteY18" fmla="*/ 445671 h 476151"/>
              <a:gd name="connsiteX0" fmla="*/ 1051560 w 1129395"/>
              <a:gd name="connsiteY0" fmla="*/ 476151 h 476151"/>
              <a:gd name="connsiteX1" fmla="*/ 1051560 w 1129395"/>
              <a:gd name="connsiteY1" fmla="*/ 476151 h 476151"/>
              <a:gd name="connsiteX2" fmla="*/ 914400 w 1129395"/>
              <a:gd name="connsiteY2" fmla="*/ 460911 h 476151"/>
              <a:gd name="connsiteX3" fmla="*/ 182880 w 1129395"/>
              <a:gd name="connsiteY3" fmla="*/ 445671 h 476151"/>
              <a:gd name="connsiteX4" fmla="*/ 91440 w 1129395"/>
              <a:gd name="connsiteY4" fmla="*/ 415191 h 476151"/>
              <a:gd name="connsiteX5" fmla="*/ 45720 w 1129395"/>
              <a:gd name="connsiteY5" fmla="*/ 384711 h 476151"/>
              <a:gd name="connsiteX6" fmla="*/ 15240 w 1129395"/>
              <a:gd name="connsiteY6" fmla="*/ 293271 h 476151"/>
              <a:gd name="connsiteX7" fmla="*/ 0 w 1129395"/>
              <a:gd name="connsiteY7" fmla="*/ 247551 h 476151"/>
              <a:gd name="connsiteX8" fmla="*/ 45720 w 1129395"/>
              <a:gd name="connsiteY8" fmla="*/ 201831 h 476151"/>
              <a:gd name="connsiteX9" fmla="*/ 228600 w 1129395"/>
              <a:gd name="connsiteY9" fmla="*/ 156111 h 476151"/>
              <a:gd name="connsiteX10" fmla="*/ 457200 w 1129395"/>
              <a:gd name="connsiteY10" fmla="*/ 79911 h 476151"/>
              <a:gd name="connsiteX11" fmla="*/ 685800 w 1129395"/>
              <a:gd name="connsiteY11" fmla="*/ 3711 h 476151"/>
              <a:gd name="connsiteX12" fmla="*/ 944880 w 1129395"/>
              <a:gd name="connsiteY12" fmla="*/ 18951 h 476151"/>
              <a:gd name="connsiteX13" fmla="*/ 1051560 w 1129395"/>
              <a:gd name="connsiteY13" fmla="*/ 140871 h 476151"/>
              <a:gd name="connsiteX14" fmla="*/ 1082040 w 1129395"/>
              <a:gd name="connsiteY14" fmla="*/ 186591 h 476151"/>
              <a:gd name="connsiteX15" fmla="*/ 1127760 w 1129395"/>
              <a:gd name="connsiteY15" fmla="*/ 278031 h 476151"/>
              <a:gd name="connsiteX16" fmla="*/ 1127760 w 1129395"/>
              <a:gd name="connsiteY16" fmla="*/ 399951 h 476151"/>
              <a:gd name="connsiteX17" fmla="*/ 1112520 w 1129395"/>
              <a:gd name="connsiteY17" fmla="*/ 445671 h 476151"/>
              <a:gd name="connsiteX0" fmla="*/ 1036320 w 1114155"/>
              <a:gd name="connsiteY0" fmla="*/ 476151 h 476151"/>
              <a:gd name="connsiteX1" fmla="*/ 1036320 w 1114155"/>
              <a:gd name="connsiteY1" fmla="*/ 476151 h 476151"/>
              <a:gd name="connsiteX2" fmla="*/ 899160 w 1114155"/>
              <a:gd name="connsiteY2" fmla="*/ 460911 h 476151"/>
              <a:gd name="connsiteX3" fmla="*/ 167640 w 1114155"/>
              <a:gd name="connsiteY3" fmla="*/ 445671 h 476151"/>
              <a:gd name="connsiteX4" fmla="*/ 76200 w 1114155"/>
              <a:gd name="connsiteY4" fmla="*/ 415191 h 476151"/>
              <a:gd name="connsiteX5" fmla="*/ 30480 w 1114155"/>
              <a:gd name="connsiteY5" fmla="*/ 384711 h 476151"/>
              <a:gd name="connsiteX6" fmla="*/ 0 w 1114155"/>
              <a:gd name="connsiteY6" fmla="*/ 293271 h 476151"/>
              <a:gd name="connsiteX7" fmla="*/ 30480 w 1114155"/>
              <a:gd name="connsiteY7" fmla="*/ 201831 h 476151"/>
              <a:gd name="connsiteX8" fmla="*/ 213360 w 1114155"/>
              <a:gd name="connsiteY8" fmla="*/ 156111 h 476151"/>
              <a:gd name="connsiteX9" fmla="*/ 441960 w 1114155"/>
              <a:gd name="connsiteY9" fmla="*/ 79911 h 476151"/>
              <a:gd name="connsiteX10" fmla="*/ 670560 w 1114155"/>
              <a:gd name="connsiteY10" fmla="*/ 3711 h 476151"/>
              <a:gd name="connsiteX11" fmla="*/ 929640 w 1114155"/>
              <a:gd name="connsiteY11" fmla="*/ 18951 h 476151"/>
              <a:gd name="connsiteX12" fmla="*/ 1036320 w 1114155"/>
              <a:gd name="connsiteY12" fmla="*/ 140871 h 476151"/>
              <a:gd name="connsiteX13" fmla="*/ 1066800 w 1114155"/>
              <a:gd name="connsiteY13" fmla="*/ 186591 h 476151"/>
              <a:gd name="connsiteX14" fmla="*/ 1112520 w 1114155"/>
              <a:gd name="connsiteY14" fmla="*/ 278031 h 476151"/>
              <a:gd name="connsiteX15" fmla="*/ 1112520 w 1114155"/>
              <a:gd name="connsiteY15" fmla="*/ 399951 h 476151"/>
              <a:gd name="connsiteX16" fmla="*/ 1097280 w 1114155"/>
              <a:gd name="connsiteY16" fmla="*/ 445671 h 476151"/>
              <a:gd name="connsiteX0" fmla="*/ 1036320 w 1114155"/>
              <a:gd name="connsiteY0" fmla="*/ 476151 h 476151"/>
              <a:gd name="connsiteX1" fmla="*/ 1036320 w 1114155"/>
              <a:gd name="connsiteY1" fmla="*/ 476151 h 476151"/>
              <a:gd name="connsiteX2" fmla="*/ 899160 w 1114155"/>
              <a:gd name="connsiteY2" fmla="*/ 460911 h 476151"/>
              <a:gd name="connsiteX3" fmla="*/ 167640 w 1114155"/>
              <a:gd name="connsiteY3" fmla="*/ 445671 h 476151"/>
              <a:gd name="connsiteX4" fmla="*/ 76200 w 1114155"/>
              <a:gd name="connsiteY4" fmla="*/ 415191 h 476151"/>
              <a:gd name="connsiteX5" fmla="*/ 0 w 1114155"/>
              <a:gd name="connsiteY5" fmla="*/ 293271 h 476151"/>
              <a:gd name="connsiteX6" fmla="*/ 30480 w 1114155"/>
              <a:gd name="connsiteY6" fmla="*/ 201831 h 476151"/>
              <a:gd name="connsiteX7" fmla="*/ 213360 w 1114155"/>
              <a:gd name="connsiteY7" fmla="*/ 156111 h 476151"/>
              <a:gd name="connsiteX8" fmla="*/ 441960 w 1114155"/>
              <a:gd name="connsiteY8" fmla="*/ 79911 h 476151"/>
              <a:gd name="connsiteX9" fmla="*/ 670560 w 1114155"/>
              <a:gd name="connsiteY9" fmla="*/ 3711 h 476151"/>
              <a:gd name="connsiteX10" fmla="*/ 929640 w 1114155"/>
              <a:gd name="connsiteY10" fmla="*/ 18951 h 476151"/>
              <a:gd name="connsiteX11" fmla="*/ 1036320 w 1114155"/>
              <a:gd name="connsiteY11" fmla="*/ 140871 h 476151"/>
              <a:gd name="connsiteX12" fmla="*/ 1066800 w 1114155"/>
              <a:gd name="connsiteY12" fmla="*/ 186591 h 476151"/>
              <a:gd name="connsiteX13" fmla="*/ 1112520 w 1114155"/>
              <a:gd name="connsiteY13" fmla="*/ 278031 h 476151"/>
              <a:gd name="connsiteX14" fmla="*/ 1112520 w 1114155"/>
              <a:gd name="connsiteY14" fmla="*/ 399951 h 476151"/>
              <a:gd name="connsiteX15" fmla="*/ 1097280 w 1114155"/>
              <a:gd name="connsiteY15" fmla="*/ 445671 h 476151"/>
              <a:gd name="connsiteX0" fmla="*/ 1036320 w 1114155"/>
              <a:gd name="connsiteY0" fmla="*/ 480306 h 480306"/>
              <a:gd name="connsiteX1" fmla="*/ 1036320 w 1114155"/>
              <a:gd name="connsiteY1" fmla="*/ 480306 h 480306"/>
              <a:gd name="connsiteX2" fmla="*/ 899160 w 1114155"/>
              <a:gd name="connsiteY2" fmla="*/ 465066 h 480306"/>
              <a:gd name="connsiteX3" fmla="*/ 167640 w 1114155"/>
              <a:gd name="connsiteY3" fmla="*/ 449826 h 480306"/>
              <a:gd name="connsiteX4" fmla="*/ 76200 w 1114155"/>
              <a:gd name="connsiteY4" fmla="*/ 419346 h 480306"/>
              <a:gd name="connsiteX5" fmla="*/ 0 w 1114155"/>
              <a:gd name="connsiteY5" fmla="*/ 297426 h 480306"/>
              <a:gd name="connsiteX6" fmla="*/ 30480 w 1114155"/>
              <a:gd name="connsiteY6" fmla="*/ 205986 h 480306"/>
              <a:gd name="connsiteX7" fmla="*/ 213360 w 1114155"/>
              <a:gd name="connsiteY7" fmla="*/ 160266 h 480306"/>
              <a:gd name="connsiteX8" fmla="*/ 441960 w 1114155"/>
              <a:gd name="connsiteY8" fmla="*/ 84066 h 480306"/>
              <a:gd name="connsiteX9" fmla="*/ 670560 w 1114155"/>
              <a:gd name="connsiteY9" fmla="*/ 7866 h 480306"/>
              <a:gd name="connsiteX10" fmla="*/ 929640 w 1114155"/>
              <a:gd name="connsiteY10" fmla="*/ 23106 h 480306"/>
              <a:gd name="connsiteX11" fmla="*/ 1066800 w 1114155"/>
              <a:gd name="connsiteY11" fmla="*/ 190746 h 480306"/>
              <a:gd name="connsiteX12" fmla="*/ 1112520 w 1114155"/>
              <a:gd name="connsiteY12" fmla="*/ 282186 h 480306"/>
              <a:gd name="connsiteX13" fmla="*/ 1112520 w 1114155"/>
              <a:gd name="connsiteY13" fmla="*/ 404106 h 480306"/>
              <a:gd name="connsiteX14" fmla="*/ 1097280 w 1114155"/>
              <a:gd name="connsiteY14" fmla="*/ 449826 h 480306"/>
              <a:gd name="connsiteX0" fmla="*/ 1036320 w 1113454"/>
              <a:gd name="connsiteY0" fmla="*/ 480306 h 480306"/>
              <a:gd name="connsiteX1" fmla="*/ 1036320 w 1113454"/>
              <a:gd name="connsiteY1" fmla="*/ 480306 h 480306"/>
              <a:gd name="connsiteX2" fmla="*/ 899160 w 1113454"/>
              <a:gd name="connsiteY2" fmla="*/ 465066 h 480306"/>
              <a:gd name="connsiteX3" fmla="*/ 167640 w 1113454"/>
              <a:gd name="connsiteY3" fmla="*/ 449826 h 480306"/>
              <a:gd name="connsiteX4" fmla="*/ 76200 w 1113454"/>
              <a:gd name="connsiteY4" fmla="*/ 419346 h 480306"/>
              <a:gd name="connsiteX5" fmla="*/ 0 w 1113454"/>
              <a:gd name="connsiteY5" fmla="*/ 297426 h 480306"/>
              <a:gd name="connsiteX6" fmla="*/ 30480 w 1113454"/>
              <a:gd name="connsiteY6" fmla="*/ 205986 h 480306"/>
              <a:gd name="connsiteX7" fmla="*/ 213360 w 1113454"/>
              <a:gd name="connsiteY7" fmla="*/ 160266 h 480306"/>
              <a:gd name="connsiteX8" fmla="*/ 441960 w 1113454"/>
              <a:gd name="connsiteY8" fmla="*/ 84066 h 480306"/>
              <a:gd name="connsiteX9" fmla="*/ 670560 w 1113454"/>
              <a:gd name="connsiteY9" fmla="*/ 7866 h 480306"/>
              <a:gd name="connsiteX10" fmla="*/ 929640 w 1113454"/>
              <a:gd name="connsiteY10" fmla="*/ 23106 h 480306"/>
              <a:gd name="connsiteX11" fmla="*/ 1066800 w 1113454"/>
              <a:gd name="connsiteY11" fmla="*/ 190746 h 480306"/>
              <a:gd name="connsiteX12" fmla="*/ 1112520 w 1113454"/>
              <a:gd name="connsiteY12" fmla="*/ 282186 h 480306"/>
              <a:gd name="connsiteX13" fmla="*/ 1097280 w 1113454"/>
              <a:gd name="connsiteY13" fmla="*/ 449826 h 480306"/>
              <a:gd name="connsiteX0" fmla="*/ 1036320 w 1113454"/>
              <a:gd name="connsiteY0" fmla="*/ 480306 h 480306"/>
              <a:gd name="connsiteX1" fmla="*/ 1036320 w 1113454"/>
              <a:gd name="connsiteY1" fmla="*/ 480306 h 480306"/>
              <a:gd name="connsiteX2" fmla="*/ 899160 w 1113454"/>
              <a:gd name="connsiteY2" fmla="*/ 465066 h 480306"/>
              <a:gd name="connsiteX3" fmla="*/ 167640 w 1113454"/>
              <a:gd name="connsiteY3" fmla="*/ 449826 h 480306"/>
              <a:gd name="connsiteX4" fmla="*/ 76200 w 1113454"/>
              <a:gd name="connsiteY4" fmla="*/ 419346 h 480306"/>
              <a:gd name="connsiteX5" fmla="*/ 0 w 1113454"/>
              <a:gd name="connsiteY5" fmla="*/ 297426 h 480306"/>
              <a:gd name="connsiteX6" fmla="*/ 30480 w 1113454"/>
              <a:gd name="connsiteY6" fmla="*/ 205986 h 480306"/>
              <a:gd name="connsiteX7" fmla="*/ 213360 w 1113454"/>
              <a:gd name="connsiteY7" fmla="*/ 160266 h 480306"/>
              <a:gd name="connsiteX8" fmla="*/ 441960 w 1113454"/>
              <a:gd name="connsiteY8" fmla="*/ 84066 h 480306"/>
              <a:gd name="connsiteX9" fmla="*/ 670560 w 1113454"/>
              <a:gd name="connsiteY9" fmla="*/ 7866 h 480306"/>
              <a:gd name="connsiteX10" fmla="*/ 929640 w 1113454"/>
              <a:gd name="connsiteY10" fmla="*/ 23106 h 480306"/>
              <a:gd name="connsiteX11" fmla="*/ 1066800 w 1113454"/>
              <a:gd name="connsiteY11" fmla="*/ 190746 h 480306"/>
              <a:gd name="connsiteX12" fmla="*/ 1112520 w 1113454"/>
              <a:gd name="connsiteY12" fmla="*/ 282186 h 480306"/>
              <a:gd name="connsiteX13" fmla="*/ 1097280 w 1113454"/>
              <a:gd name="connsiteY13" fmla="*/ 449826 h 480306"/>
              <a:gd name="connsiteX14" fmla="*/ 1036320 w 1113454"/>
              <a:gd name="connsiteY14" fmla="*/ 480306 h 480306"/>
              <a:gd name="connsiteX0" fmla="*/ 1036378 w 1113512"/>
              <a:gd name="connsiteY0" fmla="*/ 480306 h 480306"/>
              <a:gd name="connsiteX1" fmla="*/ 1036378 w 1113512"/>
              <a:gd name="connsiteY1" fmla="*/ 480306 h 480306"/>
              <a:gd name="connsiteX2" fmla="*/ 899218 w 1113512"/>
              <a:gd name="connsiteY2" fmla="*/ 465066 h 480306"/>
              <a:gd name="connsiteX3" fmla="*/ 167698 w 1113512"/>
              <a:gd name="connsiteY3" fmla="*/ 449826 h 480306"/>
              <a:gd name="connsiteX4" fmla="*/ 76258 w 1113512"/>
              <a:gd name="connsiteY4" fmla="*/ 419346 h 480306"/>
              <a:gd name="connsiteX5" fmla="*/ 58 w 1113512"/>
              <a:gd name="connsiteY5" fmla="*/ 297426 h 480306"/>
              <a:gd name="connsiteX6" fmla="*/ 64828 w 1113512"/>
              <a:gd name="connsiteY6" fmla="*/ 205986 h 480306"/>
              <a:gd name="connsiteX7" fmla="*/ 213418 w 1113512"/>
              <a:gd name="connsiteY7" fmla="*/ 160266 h 480306"/>
              <a:gd name="connsiteX8" fmla="*/ 442018 w 1113512"/>
              <a:gd name="connsiteY8" fmla="*/ 84066 h 480306"/>
              <a:gd name="connsiteX9" fmla="*/ 670618 w 1113512"/>
              <a:gd name="connsiteY9" fmla="*/ 7866 h 480306"/>
              <a:gd name="connsiteX10" fmla="*/ 929698 w 1113512"/>
              <a:gd name="connsiteY10" fmla="*/ 23106 h 480306"/>
              <a:gd name="connsiteX11" fmla="*/ 1066858 w 1113512"/>
              <a:gd name="connsiteY11" fmla="*/ 190746 h 480306"/>
              <a:gd name="connsiteX12" fmla="*/ 1112578 w 1113512"/>
              <a:gd name="connsiteY12" fmla="*/ 282186 h 480306"/>
              <a:gd name="connsiteX13" fmla="*/ 1097338 w 1113512"/>
              <a:gd name="connsiteY13" fmla="*/ 449826 h 480306"/>
              <a:gd name="connsiteX14" fmla="*/ 1036378 w 1113512"/>
              <a:gd name="connsiteY14" fmla="*/ 480306 h 480306"/>
              <a:gd name="connsiteX0" fmla="*/ 1036417 w 1113551"/>
              <a:gd name="connsiteY0" fmla="*/ 480306 h 480306"/>
              <a:gd name="connsiteX1" fmla="*/ 1036417 w 1113551"/>
              <a:gd name="connsiteY1" fmla="*/ 480306 h 480306"/>
              <a:gd name="connsiteX2" fmla="*/ 899257 w 1113551"/>
              <a:gd name="connsiteY2" fmla="*/ 465066 h 480306"/>
              <a:gd name="connsiteX3" fmla="*/ 167737 w 1113551"/>
              <a:gd name="connsiteY3" fmla="*/ 449826 h 480306"/>
              <a:gd name="connsiteX4" fmla="*/ 76297 w 1113551"/>
              <a:gd name="connsiteY4" fmla="*/ 419346 h 480306"/>
              <a:gd name="connsiteX5" fmla="*/ 97 w 1113551"/>
              <a:gd name="connsiteY5" fmla="*/ 297426 h 480306"/>
              <a:gd name="connsiteX6" fmla="*/ 64867 w 1113551"/>
              <a:gd name="connsiteY6" fmla="*/ 205986 h 480306"/>
              <a:gd name="connsiteX7" fmla="*/ 213457 w 1113551"/>
              <a:gd name="connsiteY7" fmla="*/ 160266 h 480306"/>
              <a:gd name="connsiteX8" fmla="*/ 442057 w 1113551"/>
              <a:gd name="connsiteY8" fmla="*/ 84066 h 480306"/>
              <a:gd name="connsiteX9" fmla="*/ 670657 w 1113551"/>
              <a:gd name="connsiteY9" fmla="*/ 7866 h 480306"/>
              <a:gd name="connsiteX10" fmla="*/ 929737 w 1113551"/>
              <a:gd name="connsiteY10" fmla="*/ 23106 h 480306"/>
              <a:gd name="connsiteX11" fmla="*/ 1066897 w 1113551"/>
              <a:gd name="connsiteY11" fmla="*/ 190746 h 480306"/>
              <a:gd name="connsiteX12" fmla="*/ 1112617 w 1113551"/>
              <a:gd name="connsiteY12" fmla="*/ 282186 h 480306"/>
              <a:gd name="connsiteX13" fmla="*/ 1097377 w 1113551"/>
              <a:gd name="connsiteY13" fmla="*/ 449826 h 480306"/>
              <a:gd name="connsiteX14" fmla="*/ 1036417 w 1113551"/>
              <a:gd name="connsiteY14" fmla="*/ 480306 h 480306"/>
              <a:gd name="connsiteX0" fmla="*/ 1055426 w 1132560"/>
              <a:gd name="connsiteY0" fmla="*/ 480306 h 480306"/>
              <a:gd name="connsiteX1" fmla="*/ 1055426 w 1132560"/>
              <a:gd name="connsiteY1" fmla="*/ 480306 h 480306"/>
              <a:gd name="connsiteX2" fmla="*/ 918266 w 1132560"/>
              <a:gd name="connsiteY2" fmla="*/ 465066 h 480306"/>
              <a:gd name="connsiteX3" fmla="*/ 186746 w 1132560"/>
              <a:gd name="connsiteY3" fmla="*/ 449826 h 480306"/>
              <a:gd name="connsiteX4" fmla="*/ 95306 w 1132560"/>
              <a:gd name="connsiteY4" fmla="*/ 419346 h 480306"/>
              <a:gd name="connsiteX5" fmla="*/ 56 w 1132560"/>
              <a:gd name="connsiteY5" fmla="*/ 293616 h 480306"/>
              <a:gd name="connsiteX6" fmla="*/ 83876 w 1132560"/>
              <a:gd name="connsiteY6" fmla="*/ 205986 h 480306"/>
              <a:gd name="connsiteX7" fmla="*/ 232466 w 1132560"/>
              <a:gd name="connsiteY7" fmla="*/ 160266 h 480306"/>
              <a:gd name="connsiteX8" fmla="*/ 461066 w 1132560"/>
              <a:gd name="connsiteY8" fmla="*/ 84066 h 480306"/>
              <a:gd name="connsiteX9" fmla="*/ 689666 w 1132560"/>
              <a:gd name="connsiteY9" fmla="*/ 7866 h 480306"/>
              <a:gd name="connsiteX10" fmla="*/ 948746 w 1132560"/>
              <a:gd name="connsiteY10" fmla="*/ 23106 h 480306"/>
              <a:gd name="connsiteX11" fmla="*/ 1085906 w 1132560"/>
              <a:gd name="connsiteY11" fmla="*/ 190746 h 480306"/>
              <a:gd name="connsiteX12" fmla="*/ 1131626 w 1132560"/>
              <a:gd name="connsiteY12" fmla="*/ 282186 h 480306"/>
              <a:gd name="connsiteX13" fmla="*/ 1116386 w 1132560"/>
              <a:gd name="connsiteY13" fmla="*/ 449826 h 480306"/>
              <a:gd name="connsiteX14" fmla="*/ 1055426 w 1132560"/>
              <a:gd name="connsiteY14" fmla="*/ 480306 h 480306"/>
              <a:gd name="connsiteX0" fmla="*/ 1058292 w 1135426"/>
              <a:gd name="connsiteY0" fmla="*/ 480306 h 480306"/>
              <a:gd name="connsiteX1" fmla="*/ 1058292 w 1135426"/>
              <a:gd name="connsiteY1" fmla="*/ 480306 h 480306"/>
              <a:gd name="connsiteX2" fmla="*/ 921132 w 1135426"/>
              <a:gd name="connsiteY2" fmla="*/ 465066 h 480306"/>
              <a:gd name="connsiteX3" fmla="*/ 189612 w 1135426"/>
              <a:gd name="connsiteY3" fmla="*/ 449826 h 480306"/>
              <a:gd name="connsiteX4" fmla="*/ 2922 w 1135426"/>
              <a:gd name="connsiteY4" fmla="*/ 293616 h 480306"/>
              <a:gd name="connsiteX5" fmla="*/ 86742 w 1135426"/>
              <a:gd name="connsiteY5" fmla="*/ 205986 h 480306"/>
              <a:gd name="connsiteX6" fmla="*/ 235332 w 1135426"/>
              <a:gd name="connsiteY6" fmla="*/ 160266 h 480306"/>
              <a:gd name="connsiteX7" fmla="*/ 463932 w 1135426"/>
              <a:gd name="connsiteY7" fmla="*/ 84066 h 480306"/>
              <a:gd name="connsiteX8" fmla="*/ 692532 w 1135426"/>
              <a:gd name="connsiteY8" fmla="*/ 7866 h 480306"/>
              <a:gd name="connsiteX9" fmla="*/ 951612 w 1135426"/>
              <a:gd name="connsiteY9" fmla="*/ 23106 h 480306"/>
              <a:gd name="connsiteX10" fmla="*/ 1088772 w 1135426"/>
              <a:gd name="connsiteY10" fmla="*/ 190746 h 480306"/>
              <a:gd name="connsiteX11" fmla="*/ 1134492 w 1135426"/>
              <a:gd name="connsiteY11" fmla="*/ 282186 h 480306"/>
              <a:gd name="connsiteX12" fmla="*/ 1119252 w 1135426"/>
              <a:gd name="connsiteY12" fmla="*/ 449826 h 480306"/>
              <a:gd name="connsiteX13" fmla="*/ 1058292 w 1135426"/>
              <a:gd name="connsiteY13" fmla="*/ 480306 h 480306"/>
              <a:gd name="connsiteX0" fmla="*/ 1062441 w 1139575"/>
              <a:gd name="connsiteY0" fmla="*/ 480306 h 480306"/>
              <a:gd name="connsiteX1" fmla="*/ 1062441 w 1139575"/>
              <a:gd name="connsiteY1" fmla="*/ 480306 h 480306"/>
              <a:gd name="connsiteX2" fmla="*/ 925281 w 1139575"/>
              <a:gd name="connsiteY2" fmla="*/ 465066 h 480306"/>
              <a:gd name="connsiteX3" fmla="*/ 273771 w 1139575"/>
              <a:gd name="connsiteY3" fmla="*/ 400296 h 480306"/>
              <a:gd name="connsiteX4" fmla="*/ 7071 w 1139575"/>
              <a:gd name="connsiteY4" fmla="*/ 293616 h 480306"/>
              <a:gd name="connsiteX5" fmla="*/ 90891 w 1139575"/>
              <a:gd name="connsiteY5" fmla="*/ 205986 h 480306"/>
              <a:gd name="connsiteX6" fmla="*/ 239481 w 1139575"/>
              <a:gd name="connsiteY6" fmla="*/ 160266 h 480306"/>
              <a:gd name="connsiteX7" fmla="*/ 468081 w 1139575"/>
              <a:gd name="connsiteY7" fmla="*/ 84066 h 480306"/>
              <a:gd name="connsiteX8" fmla="*/ 696681 w 1139575"/>
              <a:gd name="connsiteY8" fmla="*/ 7866 h 480306"/>
              <a:gd name="connsiteX9" fmla="*/ 955761 w 1139575"/>
              <a:gd name="connsiteY9" fmla="*/ 23106 h 480306"/>
              <a:gd name="connsiteX10" fmla="*/ 1092921 w 1139575"/>
              <a:gd name="connsiteY10" fmla="*/ 190746 h 480306"/>
              <a:gd name="connsiteX11" fmla="*/ 1138641 w 1139575"/>
              <a:gd name="connsiteY11" fmla="*/ 282186 h 480306"/>
              <a:gd name="connsiteX12" fmla="*/ 1123401 w 1139575"/>
              <a:gd name="connsiteY12" fmla="*/ 449826 h 480306"/>
              <a:gd name="connsiteX13" fmla="*/ 1062441 w 1139575"/>
              <a:gd name="connsiteY13" fmla="*/ 480306 h 480306"/>
              <a:gd name="connsiteX0" fmla="*/ 1063117 w 1140251"/>
              <a:gd name="connsiteY0" fmla="*/ 480306 h 480306"/>
              <a:gd name="connsiteX1" fmla="*/ 1063117 w 1140251"/>
              <a:gd name="connsiteY1" fmla="*/ 480306 h 480306"/>
              <a:gd name="connsiteX2" fmla="*/ 925957 w 1140251"/>
              <a:gd name="connsiteY2" fmla="*/ 465066 h 480306"/>
              <a:gd name="connsiteX3" fmla="*/ 274447 w 1140251"/>
              <a:gd name="connsiteY3" fmla="*/ 400296 h 480306"/>
              <a:gd name="connsiteX4" fmla="*/ 7747 w 1140251"/>
              <a:gd name="connsiteY4" fmla="*/ 293616 h 480306"/>
              <a:gd name="connsiteX5" fmla="*/ 91567 w 1140251"/>
              <a:gd name="connsiteY5" fmla="*/ 205986 h 480306"/>
              <a:gd name="connsiteX6" fmla="*/ 297307 w 1140251"/>
              <a:gd name="connsiteY6" fmla="*/ 122166 h 480306"/>
              <a:gd name="connsiteX7" fmla="*/ 468757 w 1140251"/>
              <a:gd name="connsiteY7" fmla="*/ 84066 h 480306"/>
              <a:gd name="connsiteX8" fmla="*/ 697357 w 1140251"/>
              <a:gd name="connsiteY8" fmla="*/ 7866 h 480306"/>
              <a:gd name="connsiteX9" fmla="*/ 956437 w 1140251"/>
              <a:gd name="connsiteY9" fmla="*/ 23106 h 480306"/>
              <a:gd name="connsiteX10" fmla="*/ 1093597 w 1140251"/>
              <a:gd name="connsiteY10" fmla="*/ 190746 h 480306"/>
              <a:gd name="connsiteX11" fmla="*/ 1139317 w 1140251"/>
              <a:gd name="connsiteY11" fmla="*/ 282186 h 480306"/>
              <a:gd name="connsiteX12" fmla="*/ 1124077 w 1140251"/>
              <a:gd name="connsiteY12" fmla="*/ 449826 h 480306"/>
              <a:gd name="connsiteX13" fmla="*/ 1063117 w 1140251"/>
              <a:gd name="connsiteY13" fmla="*/ 480306 h 480306"/>
              <a:gd name="connsiteX0" fmla="*/ 1063117 w 1140251"/>
              <a:gd name="connsiteY0" fmla="*/ 478481 h 478481"/>
              <a:gd name="connsiteX1" fmla="*/ 1063117 w 1140251"/>
              <a:gd name="connsiteY1" fmla="*/ 478481 h 478481"/>
              <a:gd name="connsiteX2" fmla="*/ 925957 w 1140251"/>
              <a:gd name="connsiteY2" fmla="*/ 463241 h 478481"/>
              <a:gd name="connsiteX3" fmla="*/ 274447 w 1140251"/>
              <a:gd name="connsiteY3" fmla="*/ 398471 h 478481"/>
              <a:gd name="connsiteX4" fmla="*/ 7747 w 1140251"/>
              <a:gd name="connsiteY4" fmla="*/ 291791 h 478481"/>
              <a:gd name="connsiteX5" fmla="*/ 91567 w 1140251"/>
              <a:gd name="connsiteY5" fmla="*/ 204161 h 478481"/>
              <a:gd name="connsiteX6" fmla="*/ 297307 w 1140251"/>
              <a:gd name="connsiteY6" fmla="*/ 120341 h 478481"/>
              <a:gd name="connsiteX7" fmla="*/ 483997 w 1140251"/>
              <a:gd name="connsiteY7" fmla="*/ 55571 h 478481"/>
              <a:gd name="connsiteX8" fmla="*/ 697357 w 1140251"/>
              <a:gd name="connsiteY8" fmla="*/ 6041 h 478481"/>
              <a:gd name="connsiteX9" fmla="*/ 956437 w 1140251"/>
              <a:gd name="connsiteY9" fmla="*/ 21281 h 478481"/>
              <a:gd name="connsiteX10" fmla="*/ 1093597 w 1140251"/>
              <a:gd name="connsiteY10" fmla="*/ 188921 h 478481"/>
              <a:gd name="connsiteX11" fmla="*/ 1139317 w 1140251"/>
              <a:gd name="connsiteY11" fmla="*/ 280361 h 478481"/>
              <a:gd name="connsiteX12" fmla="*/ 1124077 w 1140251"/>
              <a:gd name="connsiteY12" fmla="*/ 448001 h 478481"/>
              <a:gd name="connsiteX13" fmla="*/ 1063117 w 1140251"/>
              <a:gd name="connsiteY13" fmla="*/ 478481 h 478481"/>
              <a:gd name="connsiteX0" fmla="*/ 1055461 w 1132595"/>
              <a:gd name="connsiteY0" fmla="*/ 478481 h 478481"/>
              <a:gd name="connsiteX1" fmla="*/ 1055461 w 1132595"/>
              <a:gd name="connsiteY1" fmla="*/ 478481 h 478481"/>
              <a:gd name="connsiteX2" fmla="*/ 918301 w 1132595"/>
              <a:gd name="connsiteY2" fmla="*/ 463241 h 478481"/>
              <a:gd name="connsiteX3" fmla="*/ 266791 w 1132595"/>
              <a:gd name="connsiteY3" fmla="*/ 398471 h 478481"/>
              <a:gd name="connsiteX4" fmla="*/ 91 w 1132595"/>
              <a:gd name="connsiteY4" fmla="*/ 291791 h 478481"/>
              <a:gd name="connsiteX5" fmla="*/ 289651 w 1132595"/>
              <a:gd name="connsiteY5" fmla="*/ 120341 h 478481"/>
              <a:gd name="connsiteX6" fmla="*/ 476341 w 1132595"/>
              <a:gd name="connsiteY6" fmla="*/ 55571 h 478481"/>
              <a:gd name="connsiteX7" fmla="*/ 689701 w 1132595"/>
              <a:gd name="connsiteY7" fmla="*/ 6041 h 478481"/>
              <a:gd name="connsiteX8" fmla="*/ 948781 w 1132595"/>
              <a:gd name="connsiteY8" fmla="*/ 21281 h 478481"/>
              <a:gd name="connsiteX9" fmla="*/ 1085941 w 1132595"/>
              <a:gd name="connsiteY9" fmla="*/ 188921 h 478481"/>
              <a:gd name="connsiteX10" fmla="*/ 1131661 w 1132595"/>
              <a:gd name="connsiteY10" fmla="*/ 280361 h 478481"/>
              <a:gd name="connsiteX11" fmla="*/ 1116421 w 1132595"/>
              <a:gd name="connsiteY11" fmla="*/ 448001 h 478481"/>
              <a:gd name="connsiteX12" fmla="*/ 1055461 w 1132595"/>
              <a:gd name="connsiteY12" fmla="*/ 478481 h 478481"/>
              <a:gd name="connsiteX0" fmla="*/ 1055461 w 1132595"/>
              <a:gd name="connsiteY0" fmla="*/ 482993 h 482993"/>
              <a:gd name="connsiteX1" fmla="*/ 1055461 w 1132595"/>
              <a:gd name="connsiteY1" fmla="*/ 482993 h 482993"/>
              <a:gd name="connsiteX2" fmla="*/ 918301 w 1132595"/>
              <a:gd name="connsiteY2" fmla="*/ 467753 h 482993"/>
              <a:gd name="connsiteX3" fmla="*/ 266791 w 1132595"/>
              <a:gd name="connsiteY3" fmla="*/ 402983 h 482993"/>
              <a:gd name="connsiteX4" fmla="*/ 91 w 1132595"/>
              <a:gd name="connsiteY4" fmla="*/ 296303 h 482993"/>
              <a:gd name="connsiteX5" fmla="*/ 289651 w 1132595"/>
              <a:gd name="connsiteY5" fmla="*/ 124853 h 482993"/>
              <a:gd name="connsiteX6" fmla="*/ 689701 w 1132595"/>
              <a:gd name="connsiteY6" fmla="*/ 10553 h 482993"/>
              <a:gd name="connsiteX7" fmla="*/ 948781 w 1132595"/>
              <a:gd name="connsiteY7" fmla="*/ 25793 h 482993"/>
              <a:gd name="connsiteX8" fmla="*/ 1085941 w 1132595"/>
              <a:gd name="connsiteY8" fmla="*/ 193433 h 482993"/>
              <a:gd name="connsiteX9" fmla="*/ 1131661 w 1132595"/>
              <a:gd name="connsiteY9" fmla="*/ 284873 h 482993"/>
              <a:gd name="connsiteX10" fmla="*/ 1116421 w 1132595"/>
              <a:gd name="connsiteY10" fmla="*/ 452513 h 482993"/>
              <a:gd name="connsiteX11" fmla="*/ 1055461 w 1132595"/>
              <a:gd name="connsiteY11" fmla="*/ 482993 h 482993"/>
              <a:gd name="connsiteX0" fmla="*/ 1055437 w 1132571"/>
              <a:gd name="connsiteY0" fmla="*/ 482993 h 482993"/>
              <a:gd name="connsiteX1" fmla="*/ 1055437 w 1132571"/>
              <a:gd name="connsiteY1" fmla="*/ 482993 h 482993"/>
              <a:gd name="connsiteX2" fmla="*/ 655387 w 1132571"/>
              <a:gd name="connsiteY2" fmla="*/ 456323 h 482993"/>
              <a:gd name="connsiteX3" fmla="*/ 266767 w 1132571"/>
              <a:gd name="connsiteY3" fmla="*/ 402983 h 482993"/>
              <a:gd name="connsiteX4" fmla="*/ 67 w 1132571"/>
              <a:gd name="connsiteY4" fmla="*/ 296303 h 482993"/>
              <a:gd name="connsiteX5" fmla="*/ 289627 w 1132571"/>
              <a:gd name="connsiteY5" fmla="*/ 124853 h 482993"/>
              <a:gd name="connsiteX6" fmla="*/ 689677 w 1132571"/>
              <a:gd name="connsiteY6" fmla="*/ 10553 h 482993"/>
              <a:gd name="connsiteX7" fmla="*/ 948757 w 1132571"/>
              <a:gd name="connsiteY7" fmla="*/ 25793 h 482993"/>
              <a:gd name="connsiteX8" fmla="*/ 1085917 w 1132571"/>
              <a:gd name="connsiteY8" fmla="*/ 193433 h 482993"/>
              <a:gd name="connsiteX9" fmla="*/ 1131637 w 1132571"/>
              <a:gd name="connsiteY9" fmla="*/ 284873 h 482993"/>
              <a:gd name="connsiteX10" fmla="*/ 1116397 w 1132571"/>
              <a:gd name="connsiteY10" fmla="*/ 452513 h 482993"/>
              <a:gd name="connsiteX11" fmla="*/ 1055437 w 1132571"/>
              <a:gd name="connsiteY11" fmla="*/ 482993 h 482993"/>
              <a:gd name="connsiteX0" fmla="*/ 1055437 w 1132571"/>
              <a:gd name="connsiteY0" fmla="*/ 482993 h 482993"/>
              <a:gd name="connsiteX1" fmla="*/ 1055437 w 1132571"/>
              <a:gd name="connsiteY1" fmla="*/ 482993 h 482993"/>
              <a:gd name="connsiteX2" fmla="*/ 655387 w 1132571"/>
              <a:gd name="connsiteY2" fmla="*/ 456323 h 482993"/>
              <a:gd name="connsiteX3" fmla="*/ 266767 w 1132571"/>
              <a:gd name="connsiteY3" fmla="*/ 402983 h 482993"/>
              <a:gd name="connsiteX4" fmla="*/ 67 w 1132571"/>
              <a:gd name="connsiteY4" fmla="*/ 296303 h 482993"/>
              <a:gd name="connsiteX5" fmla="*/ 289627 w 1132571"/>
              <a:gd name="connsiteY5" fmla="*/ 124853 h 482993"/>
              <a:gd name="connsiteX6" fmla="*/ 689677 w 1132571"/>
              <a:gd name="connsiteY6" fmla="*/ 10553 h 482993"/>
              <a:gd name="connsiteX7" fmla="*/ 948757 w 1132571"/>
              <a:gd name="connsiteY7" fmla="*/ 25793 h 482993"/>
              <a:gd name="connsiteX8" fmla="*/ 1085917 w 1132571"/>
              <a:gd name="connsiteY8" fmla="*/ 193433 h 482993"/>
              <a:gd name="connsiteX9" fmla="*/ 1131637 w 1132571"/>
              <a:gd name="connsiteY9" fmla="*/ 284873 h 482993"/>
              <a:gd name="connsiteX10" fmla="*/ 1116397 w 1132571"/>
              <a:gd name="connsiteY10" fmla="*/ 452513 h 482993"/>
              <a:gd name="connsiteX11" fmla="*/ 1055437 w 1132571"/>
              <a:gd name="connsiteY11" fmla="*/ 482993 h 482993"/>
              <a:gd name="connsiteX0" fmla="*/ 1055437 w 1132414"/>
              <a:gd name="connsiteY0" fmla="*/ 482993 h 482993"/>
              <a:gd name="connsiteX1" fmla="*/ 1055437 w 1132414"/>
              <a:gd name="connsiteY1" fmla="*/ 482993 h 482993"/>
              <a:gd name="connsiteX2" fmla="*/ 655387 w 1132414"/>
              <a:gd name="connsiteY2" fmla="*/ 456323 h 482993"/>
              <a:gd name="connsiteX3" fmla="*/ 266767 w 1132414"/>
              <a:gd name="connsiteY3" fmla="*/ 402983 h 482993"/>
              <a:gd name="connsiteX4" fmla="*/ 67 w 1132414"/>
              <a:gd name="connsiteY4" fmla="*/ 296303 h 482993"/>
              <a:gd name="connsiteX5" fmla="*/ 289627 w 1132414"/>
              <a:gd name="connsiteY5" fmla="*/ 124853 h 482993"/>
              <a:gd name="connsiteX6" fmla="*/ 689677 w 1132414"/>
              <a:gd name="connsiteY6" fmla="*/ 10553 h 482993"/>
              <a:gd name="connsiteX7" fmla="*/ 948757 w 1132414"/>
              <a:gd name="connsiteY7" fmla="*/ 25793 h 482993"/>
              <a:gd name="connsiteX8" fmla="*/ 1085917 w 1132414"/>
              <a:gd name="connsiteY8" fmla="*/ 193433 h 482993"/>
              <a:gd name="connsiteX9" fmla="*/ 1131637 w 1132414"/>
              <a:gd name="connsiteY9" fmla="*/ 284873 h 482993"/>
              <a:gd name="connsiteX10" fmla="*/ 1055437 w 1132414"/>
              <a:gd name="connsiteY10" fmla="*/ 482993 h 482993"/>
              <a:gd name="connsiteX0" fmla="*/ 1055437 w 1134167"/>
              <a:gd name="connsiteY0" fmla="*/ 488158 h 488158"/>
              <a:gd name="connsiteX1" fmla="*/ 1055437 w 1134167"/>
              <a:gd name="connsiteY1" fmla="*/ 488158 h 488158"/>
              <a:gd name="connsiteX2" fmla="*/ 655387 w 1134167"/>
              <a:gd name="connsiteY2" fmla="*/ 461488 h 488158"/>
              <a:gd name="connsiteX3" fmla="*/ 266767 w 1134167"/>
              <a:gd name="connsiteY3" fmla="*/ 408148 h 488158"/>
              <a:gd name="connsiteX4" fmla="*/ 67 w 1134167"/>
              <a:gd name="connsiteY4" fmla="*/ 301468 h 488158"/>
              <a:gd name="connsiteX5" fmla="*/ 289627 w 1134167"/>
              <a:gd name="connsiteY5" fmla="*/ 130018 h 488158"/>
              <a:gd name="connsiteX6" fmla="*/ 689677 w 1134167"/>
              <a:gd name="connsiteY6" fmla="*/ 15718 h 488158"/>
              <a:gd name="connsiteX7" fmla="*/ 948757 w 1134167"/>
              <a:gd name="connsiteY7" fmla="*/ 30958 h 488158"/>
              <a:gd name="connsiteX8" fmla="*/ 1131637 w 1134167"/>
              <a:gd name="connsiteY8" fmla="*/ 290038 h 488158"/>
              <a:gd name="connsiteX9" fmla="*/ 1055437 w 1134167"/>
              <a:gd name="connsiteY9" fmla="*/ 488158 h 488158"/>
              <a:gd name="connsiteX0" fmla="*/ 1055437 w 1134167"/>
              <a:gd name="connsiteY0" fmla="*/ 488158 h 488158"/>
              <a:gd name="connsiteX1" fmla="*/ 1055437 w 1134167"/>
              <a:gd name="connsiteY1" fmla="*/ 488158 h 488158"/>
              <a:gd name="connsiteX2" fmla="*/ 655387 w 1134167"/>
              <a:gd name="connsiteY2" fmla="*/ 461488 h 488158"/>
              <a:gd name="connsiteX3" fmla="*/ 266767 w 1134167"/>
              <a:gd name="connsiteY3" fmla="*/ 408148 h 488158"/>
              <a:gd name="connsiteX4" fmla="*/ 67 w 1134167"/>
              <a:gd name="connsiteY4" fmla="*/ 301468 h 488158"/>
              <a:gd name="connsiteX5" fmla="*/ 289627 w 1134167"/>
              <a:gd name="connsiteY5" fmla="*/ 130018 h 488158"/>
              <a:gd name="connsiteX6" fmla="*/ 689677 w 1134167"/>
              <a:gd name="connsiteY6" fmla="*/ 15718 h 488158"/>
              <a:gd name="connsiteX7" fmla="*/ 948757 w 1134167"/>
              <a:gd name="connsiteY7" fmla="*/ 30958 h 488158"/>
              <a:gd name="connsiteX8" fmla="*/ 1131637 w 1134167"/>
              <a:gd name="connsiteY8" fmla="*/ 290038 h 488158"/>
              <a:gd name="connsiteX9" fmla="*/ 1055437 w 1134167"/>
              <a:gd name="connsiteY9" fmla="*/ 488158 h 488158"/>
              <a:gd name="connsiteX0" fmla="*/ 1055437 w 1134167"/>
              <a:gd name="connsiteY0" fmla="*/ 488158 h 488158"/>
              <a:gd name="connsiteX1" fmla="*/ 1055437 w 1134167"/>
              <a:gd name="connsiteY1" fmla="*/ 488158 h 488158"/>
              <a:gd name="connsiteX2" fmla="*/ 655387 w 1134167"/>
              <a:gd name="connsiteY2" fmla="*/ 461488 h 488158"/>
              <a:gd name="connsiteX3" fmla="*/ 266767 w 1134167"/>
              <a:gd name="connsiteY3" fmla="*/ 408148 h 488158"/>
              <a:gd name="connsiteX4" fmla="*/ 67 w 1134167"/>
              <a:gd name="connsiteY4" fmla="*/ 301468 h 488158"/>
              <a:gd name="connsiteX5" fmla="*/ 289627 w 1134167"/>
              <a:gd name="connsiteY5" fmla="*/ 130018 h 488158"/>
              <a:gd name="connsiteX6" fmla="*/ 689677 w 1134167"/>
              <a:gd name="connsiteY6" fmla="*/ 15718 h 488158"/>
              <a:gd name="connsiteX7" fmla="*/ 948757 w 1134167"/>
              <a:gd name="connsiteY7" fmla="*/ 30958 h 488158"/>
              <a:gd name="connsiteX8" fmla="*/ 1131637 w 1134167"/>
              <a:gd name="connsiteY8" fmla="*/ 290038 h 488158"/>
              <a:gd name="connsiteX9" fmla="*/ 1055437 w 1134167"/>
              <a:gd name="connsiteY9" fmla="*/ 488158 h 488158"/>
              <a:gd name="connsiteX0" fmla="*/ 1055437 w 1134167"/>
              <a:gd name="connsiteY0" fmla="*/ 488158 h 488158"/>
              <a:gd name="connsiteX1" fmla="*/ 1055437 w 1134167"/>
              <a:gd name="connsiteY1" fmla="*/ 488158 h 488158"/>
              <a:gd name="connsiteX2" fmla="*/ 655387 w 1134167"/>
              <a:gd name="connsiteY2" fmla="*/ 461488 h 488158"/>
              <a:gd name="connsiteX3" fmla="*/ 266767 w 1134167"/>
              <a:gd name="connsiteY3" fmla="*/ 408148 h 488158"/>
              <a:gd name="connsiteX4" fmla="*/ 67 w 1134167"/>
              <a:gd name="connsiteY4" fmla="*/ 301468 h 488158"/>
              <a:gd name="connsiteX5" fmla="*/ 289627 w 1134167"/>
              <a:gd name="connsiteY5" fmla="*/ 130018 h 488158"/>
              <a:gd name="connsiteX6" fmla="*/ 689677 w 1134167"/>
              <a:gd name="connsiteY6" fmla="*/ 15718 h 488158"/>
              <a:gd name="connsiteX7" fmla="*/ 948757 w 1134167"/>
              <a:gd name="connsiteY7" fmla="*/ 30958 h 488158"/>
              <a:gd name="connsiteX8" fmla="*/ 1131637 w 1134167"/>
              <a:gd name="connsiteY8" fmla="*/ 290038 h 488158"/>
              <a:gd name="connsiteX9" fmla="*/ 1055437 w 1134167"/>
              <a:gd name="connsiteY9" fmla="*/ 488158 h 488158"/>
              <a:gd name="connsiteX0" fmla="*/ 1028767 w 1132820"/>
              <a:gd name="connsiteY0" fmla="*/ 465298 h 488176"/>
              <a:gd name="connsiteX1" fmla="*/ 1055437 w 1132820"/>
              <a:gd name="connsiteY1" fmla="*/ 488158 h 488176"/>
              <a:gd name="connsiteX2" fmla="*/ 655387 w 1132820"/>
              <a:gd name="connsiteY2" fmla="*/ 461488 h 488176"/>
              <a:gd name="connsiteX3" fmla="*/ 266767 w 1132820"/>
              <a:gd name="connsiteY3" fmla="*/ 408148 h 488176"/>
              <a:gd name="connsiteX4" fmla="*/ 67 w 1132820"/>
              <a:gd name="connsiteY4" fmla="*/ 301468 h 488176"/>
              <a:gd name="connsiteX5" fmla="*/ 289627 w 1132820"/>
              <a:gd name="connsiteY5" fmla="*/ 130018 h 488176"/>
              <a:gd name="connsiteX6" fmla="*/ 689677 w 1132820"/>
              <a:gd name="connsiteY6" fmla="*/ 15718 h 488176"/>
              <a:gd name="connsiteX7" fmla="*/ 948757 w 1132820"/>
              <a:gd name="connsiteY7" fmla="*/ 30958 h 488176"/>
              <a:gd name="connsiteX8" fmla="*/ 1131637 w 1132820"/>
              <a:gd name="connsiteY8" fmla="*/ 290038 h 488176"/>
              <a:gd name="connsiteX9" fmla="*/ 1028767 w 1132820"/>
              <a:gd name="connsiteY9" fmla="*/ 465298 h 488176"/>
              <a:gd name="connsiteX0" fmla="*/ 1120207 w 1144212"/>
              <a:gd name="connsiteY0" fmla="*/ 438628 h 488697"/>
              <a:gd name="connsiteX1" fmla="*/ 1055437 w 1144212"/>
              <a:gd name="connsiteY1" fmla="*/ 488158 h 488697"/>
              <a:gd name="connsiteX2" fmla="*/ 655387 w 1144212"/>
              <a:gd name="connsiteY2" fmla="*/ 461488 h 488697"/>
              <a:gd name="connsiteX3" fmla="*/ 266767 w 1144212"/>
              <a:gd name="connsiteY3" fmla="*/ 408148 h 488697"/>
              <a:gd name="connsiteX4" fmla="*/ 67 w 1144212"/>
              <a:gd name="connsiteY4" fmla="*/ 301468 h 488697"/>
              <a:gd name="connsiteX5" fmla="*/ 289627 w 1144212"/>
              <a:gd name="connsiteY5" fmla="*/ 130018 h 488697"/>
              <a:gd name="connsiteX6" fmla="*/ 689677 w 1144212"/>
              <a:gd name="connsiteY6" fmla="*/ 15718 h 488697"/>
              <a:gd name="connsiteX7" fmla="*/ 948757 w 1144212"/>
              <a:gd name="connsiteY7" fmla="*/ 30958 h 488697"/>
              <a:gd name="connsiteX8" fmla="*/ 1131637 w 1144212"/>
              <a:gd name="connsiteY8" fmla="*/ 290038 h 488697"/>
              <a:gd name="connsiteX9" fmla="*/ 1120207 w 1144212"/>
              <a:gd name="connsiteY9" fmla="*/ 438628 h 488697"/>
              <a:gd name="connsiteX0" fmla="*/ 1131637 w 1138397"/>
              <a:gd name="connsiteY0" fmla="*/ 290038 h 497924"/>
              <a:gd name="connsiteX1" fmla="*/ 1055437 w 1138397"/>
              <a:gd name="connsiteY1" fmla="*/ 488158 h 497924"/>
              <a:gd name="connsiteX2" fmla="*/ 655387 w 1138397"/>
              <a:gd name="connsiteY2" fmla="*/ 461488 h 497924"/>
              <a:gd name="connsiteX3" fmla="*/ 266767 w 1138397"/>
              <a:gd name="connsiteY3" fmla="*/ 408148 h 497924"/>
              <a:gd name="connsiteX4" fmla="*/ 67 w 1138397"/>
              <a:gd name="connsiteY4" fmla="*/ 301468 h 497924"/>
              <a:gd name="connsiteX5" fmla="*/ 289627 w 1138397"/>
              <a:gd name="connsiteY5" fmla="*/ 130018 h 497924"/>
              <a:gd name="connsiteX6" fmla="*/ 689677 w 1138397"/>
              <a:gd name="connsiteY6" fmla="*/ 15718 h 497924"/>
              <a:gd name="connsiteX7" fmla="*/ 948757 w 1138397"/>
              <a:gd name="connsiteY7" fmla="*/ 30958 h 497924"/>
              <a:gd name="connsiteX8" fmla="*/ 1131637 w 1138397"/>
              <a:gd name="connsiteY8" fmla="*/ 290038 h 497924"/>
              <a:gd name="connsiteX0" fmla="*/ 1131637 w 1133108"/>
              <a:gd name="connsiteY0" fmla="*/ 290038 h 485103"/>
              <a:gd name="connsiteX1" fmla="*/ 1013527 w 1133108"/>
              <a:gd name="connsiteY1" fmla="*/ 472918 h 485103"/>
              <a:gd name="connsiteX2" fmla="*/ 655387 w 1133108"/>
              <a:gd name="connsiteY2" fmla="*/ 461488 h 485103"/>
              <a:gd name="connsiteX3" fmla="*/ 266767 w 1133108"/>
              <a:gd name="connsiteY3" fmla="*/ 408148 h 485103"/>
              <a:gd name="connsiteX4" fmla="*/ 67 w 1133108"/>
              <a:gd name="connsiteY4" fmla="*/ 301468 h 485103"/>
              <a:gd name="connsiteX5" fmla="*/ 289627 w 1133108"/>
              <a:gd name="connsiteY5" fmla="*/ 130018 h 485103"/>
              <a:gd name="connsiteX6" fmla="*/ 689677 w 1133108"/>
              <a:gd name="connsiteY6" fmla="*/ 15718 h 485103"/>
              <a:gd name="connsiteX7" fmla="*/ 948757 w 1133108"/>
              <a:gd name="connsiteY7" fmla="*/ 30958 h 485103"/>
              <a:gd name="connsiteX8" fmla="*/ 1131637 w 1133108"/>
              <a:gd name="connsiteY8" fmla="*/ 290038 h 485103"/>
              <a:gd name="connsiteX0" fmla="*/ 1066867 w 1073094"/>
              <a:gd name="connsiteY0" fmla="*/ 261754 h 485459"/>
              <a:gd name="connsiteX1" fmla="*/ 1013527 w 1073094"/>
              <a:gd name="connsiteY1" fmla="*/ 471304 h 485459"/>
              <a:gd name="connsiteX2" fmla="*/ 655387 w 1073094"/>
              <a:gd name="connsiteY2" fmla="*/ 459874 h 485459"/>
              <a:gd name="connsiteX3" fmla="*/ 266767 w 1073094"/>
              <a:gd name="connsiteY3" fmla="*/ 406534 h 485459"/>
              <a:gd name="connsiteX4" fmla="*/ 67 w 1073094"/>
              <a:gd name="connsiteY4" fmla="*/ 299854 h 485459"/>
              <a:gd name="connsiteX5" fmla="*/ 289627 w 1073094"/>
              <a:gd name="connsiteY5" fmla="*/ 128404 h 485459"/>
              <a:gd name="connsiteX6" fmla="*/ 689677 w 1073094"/>
              <a:gd name="connsiteY6" fmla="*/ 14104 h 485459"/>
              <a:gd name="connsiteX7" fmla="*/ 948757 w 1073094"/>
              <a:gd name="connsiteY7" fmla="*/ 29344 h 485459"/>
              <a:gd name="connsiteX8" fmla="*/ 1066867 w 1073094"/>
              <a:gd name="connsiteY8" fmla="*/ 261754 h 485459"/>
              <a:gd name="connsiteX0" fmla="*/ 1067074 w 1073301"/>
              <a:gd name="connsiteY0" fmla="*/ 261754 h 484256"/>
              <a:gd name="connsiteX1" fmla="*/ 1013734 w 1073301"/>
              <a:gd name="connsiteY1" fmla="*/ 471304 h 484256"/>
              <a:gd name="connsiteX2" fmla="*/ 655594 w 1073301"/>
              <a:gd name="connsiteY2" fmla="*/ 459874 h 484256"/>
              <a:gd name="connsiteX3" fmla="*/ 245512 w 1073301"/>
              <a:gd name="connsiteY3" fmla="*/ 444634 h 484256"/>
              <a:gd name="connsiteX4" fmla="*/ 274 w 1073301"/>
              <a:gd name="connsiteY4" fmla="*/ 299854 h 484256"/>
              <a:gd name="connsiteX5" fmla="*/ 289834 w 1073301"/>
              <a:gd name="connsiteY5" fmla="*/ 128404 h 484256"/>
              <a:gd name="connsiteX6" fmla="*/ 689884 w 1073301"/>
              <a:gd name="connsiteY6" fmla="*/ 14104 h 484256"/>
              <a:gd name="connsiteX7" fmla="*/ 948964 w 1073301"/>
              <a:gd name="connsiteY7" fmla="*/ 29344 h 484256"/>
              <a:gd name="connsiteX8" fmla="*/ 1067074 w 1073301"/>
              <a:gd name="connsiteY8" fmla="*/ 261754 h 484256"/>
              <a:gd name="connsiteX0" fmla="*/ 1067075 w 1073145"/>
              <a:gd name="connsiteY0" fmla="*/ 261754 h 504749"/>
              <a:gd name="connsiteX1" fmla="*/ 1013735 w 1073145"/>
              <a:gd name="connsiteY1" fmla="*/ 471304 h 504749"/>
              <a:gd name="connsiteX2" fmla="*/ 660194 w 1073145"/>
              <a:gd name="connsiteY2" fmla="*/ 501784 h 504749"/>
              <a:gd name="connsiteX3" fmla="*/ 245513 w 1073145"/>
              <a:gd name="connsiteY3" fmla="*/ 444634 h 504749"/>
              <a:gd name="connsiteX4" fmla="*/ 275 w 1073145"/>
              <a:gd name="connsiteY4" fmla="*/ 299854 h 504749"/>
              <a:gd name="connsiteX5" fmla="*/ 289835 w 1073145"/>
              <a:gd name="connsiteY5" fmla="*/ 128404 h 504749"/>
              <a:gd name="connsiteX6" fmla="*/ 689885 w 1073145"/>
              <a:gd name="connsiteY6" fmla="*/ 14104 h 504749"/>
              <a:gd name="connsiteX7" fmla="*/ 948965 w 1073145"/>
              <a:gd name="connsiteY7" fmla="*/ 29344 h 504749"/>
              <a:gd name="connsiteX8" fmla="*/ 1067075 w 1073145"/>
              <a:gd name="connsiteY8" fmla="*/ 261754 h 504749"/>
              <a:gd name="connsiteX0" fmla="*/ 1067075 w 1073145"/>
              <a:gd name="connsiteY0" fmla="*/ 257100 h 500095"/>
              <a:gd name="connsiteX1" fmla="*/ 1013735 w 1073145"/>
              <a:gd name="connsiteY1" fmla="*/ 466650 h 500095"/>
              <a:gd name="connsiteX2" fmla="*/ 660194 w 1073145"/>
              <a:gd name="connsiteY2" fmla="*/ 497130 h 500095"/>
              <a:gd name="connsiteX3" fmla="*/ 245513 w 1073145"/>
              <a:gd name="connsiteY3" fmla="*/ 439980 h 500095"/>
              <a:gd name="connsiteX4" fmla="*/ 275 w 1073145"/>
              <a:gd name="connsiteY4" fmla="*/ 295200 h 500095"/>
              <a:gd name="connsiteX5" fmla="*/ 289835 w 1073145"/>
              <a:gd name="connsiteY5" fmla="*/ 123750 h 500095"/>
              <a:gd name="connsiteX6" fmla="*/ 510694 w 1073145"/>
              <a:gd name="connsiteY6" fmla="*/ 48686 h 500095"/>
              <a:gd name="connsiteX7" fmla="*/ 689885 w 1073145"/>
              <a:gd name="connsiteY7" fmla="*/ 9450 h 500095"/>
              <a:gd name="connsiteX8" fmla="*/ 948965 w 1073145"/>
              <a:gd name="connsiteY8" fmla="*/ 24690 h 500095"/>
              <a:gd name="connsiteX9" fmla="*/ 1067075 w 1073145"/>
              <a:gd name="connsiteY9" fmla="*/ 257100 h 500095"/>
              <a:gd name="connsiteX0" fmla="*/ 1067075 w 1073145"/>
              <a:gd name="connsiteY0" fmla="*/ 257100 h 500095"/>
              <a:gd name="connsiteX1" fmla="*/ 1013735 w 1073145"/>
              <a:gd name="connsiteY1" fmla="*/ 466650 h 500095"/>
              <a:gd name="connsiteX2" fmla="*/ 660194 w 1073145"/>
              <a:gd name="connsiteY2" fmla="*/ 497130 h 500095"/>
              <a:gd name="connsiteX3" fmla="*/ 245513 w 1073145"/>
              <a:gd name="connsiteY3" fmla="*/ 439980 h 500095"/>
              <a:gd name="connsiteX4" fmla="*/ 275 w 1073145"/>
              <a:gd name="connsiteY4" fmla="*/ 295200 h 500095"/>
              <a:gd name="connsiteX5" fmla="*/ 289835 w 1073145"/>
              <a:gd name="connsiteY5" fmla="*/ 123750 h 500095"/>
              <a:gd name="connsiteX6" fmla="*/ 510694 w 1073145"/>
              <a:gd name="connsiteY6" fmla="*/ 48686 h 500095"/>
              <a:gd name="connsiteX7" fmla="*/ 689885 w 1073145"/>
              <a:gd name="connsiteY7" fmla="*/ 9450 h 500095"/>
              <a:gd name="connsiteX8" fmla="*/ 948965 w 1073145"/>
              <a:gd name="connsiteY8" fmla="*/ 24690 h 500095"/>
              <a:gd name="connsiteX9" fmla="*/ 1067075 w 1073145"/>
              <a:gd name="connsiteY9" fmla="*/ 257100 h 500095"/>
              <a:gd name="connsiteX0" fmla="*/ 1067075 w 1073145"/>
              <a:gd name="connsiteY0" fmla="*/ 257100 h 500095"/>
              <a:gd name="connsiteX1" fmla="*/ 1013735 w 1073145"/>
              <a:gd name="connsiteY1" fmla="*/ 466650 h 500095"/>
              <a:gd name="connsiteX2" fmla="*/ 660194 w 1073145"/>
              <a:gd name="connsiteY2" fmla="*/ 497130 h 500095"/>
              <a:gd name="connsiteX3" fmla="*/ 245513 w 1073145"/>
              <a:gd name="connsiteY3" fmla="*/ 439980 h 500095"/>
              <a:gd name="connsiteX4" fmla="*/ 275 w 1073145"/>
              <a:gd name="connsiteY4" fmla="*/ 295200 h 500095"/>
              <a:gd name="connsiteX5" fmla="*/ 289835 w 1073145"/>
              <a:gd name="connsiteY5" fmla="*/ 123750 h 500095"/>
              <a:gd name="connsiteX6" fmla="*/ 510694 w 1073145"/>
              <a:gd name="connsiteY6" fmla="*/ 48686 h 500095"/>
              <a:gd name="connsiteX7" fmla="*/ 689885 w 1073145"/>
              <a:gd name="connsiteY7" fmla="*/ 9450 h 500095"/>
              <a:gd name="connsiteX8" fmla="*/ 948965 w 1073145"/>
              <a:gd name="connsiteY8" fmla="*/ 24690 h 500095"/>
              <a:gd name="connsiteX9" fmla="*/ 1067075 w 1073145"/>
              <a:gd name="connsiteY9" fmla="*/ 257100 h 500095"/>
              <a:gd name="connsiteX0" fmla="*/ 1067075 w 1073145"/>
              <a:gd name="connsiteY0" fmla="*/ 243344 h 486339"/>
              <a:gd name="connsiteX1" fmla="*/ 1013735 w 1073145"/>
              <a:gd name="connsiteY1" fmla="*/ 452894 h 486339"/>
              <a:gd name="connsiteX2" fmla="*/ 660194 w 1073145"/>
              <a:gd name="connsiteY2" fmla="*/ 483374 h 486339"/>
              <a:gd name="connsiteX3" fmla="*/ 245513 w 1073145"/>
              <a:gd name="connsiteY3" fmla="*/ 426224 h 486339"/>
              <a:gd name="connsiteX4" fmla="*/ 275 w 1073145"/>
              <a:gd name="connsiteY4" fmla="*/ 281444 h 486339"/>
              <a:gd name="connsiteX5" fmla="*/ 289835 w 1073145"/>
              <a:gd name="connsiteY5" fmla="*/ 109994 h 486339"/>
              <a:gd name="connsiteX6" fmla="*/ 510694 w 1073145"/>
              <a:gd name="connsiteY6" fmla="*/ 34930 h 486339"/>
              <a:gd name="connsiteX7" fmla="*/ 712880 w 1073145"/>
              <a:gd name="connsiteY7" fmla="*/ 37604 h 486339"/>
              <a:gd name="connsiteX8" fmla="*/ 948965 w 1073145"/>
              <a:gd name="connsiteY8" fmla="*/ 10934 h 486339"/>
              <a:gd name="connsiteX9" fmla="*/ 1067075 w 1073145"/>
              <a:gd name="connsiteY9" fmla="*/ 243344 h 486339"/>
              <a:gd name="connsiteX0" fmla="*/ 1067075 w 1078359"/>
              <a:gd name="connsiteY0" fmla="*/ 278347 h 521342"/>
              <a:gd name="connsiteX1" fmla="*/ 1013735 w 1078359"/>
              <a:gd name="connsiteY1" fmla="*/ 487897 h 521342"/>
              <a:gd name="connsiteX2" fmla="*/ 660194 w 1078359"/>
              <a:gd name="connsiteY2" fmla="*/ 518377 h 521342"/>
              <a:gd name="connsiteX3" fmla="*/ 245513 w 1078359"/>
              <a:gd name="connsiteY3" fmla="*/ 461227 h 521342"/>
              <a:gd name="connsiteX4" fmla="*/ 275 w 1078359"/>
              <a:gd name="connsiteY4" fmla="*/ 316447 h 521342"/>
              <a:gd name="connsiteX5" fmla="*/ 289835 w 1078359"/>
              <a:gd name="connsiteY5" fmla="*/ 144997 h 521342"/>
              <a:gd name="connsiteX6" fmla="*/ 510694 w 1078359"/>
              <a:gd name="connsiteY6" fmla="*/ 69933 h 521342"/>
              <a:gd name="connsiteX7" fmla="*/ 712880 w 1078359"/>
              <a:gd name="connsiteY7" fmla="*/ 72607 h 521342"/>
              <a:gd name="connsiteX8" fmla="*/ 878447 w 1078359"/>
              <a:gd name="connsiteY8" fmla="*/ 7837 h 521342"/>
              <a:gd name="connsiteX9" fmla="*/ 1067075 w 1078359"/>
              <a:gd name="connsiteY9" fmla="*/ 278347 h 521342"/>
              <a:gd name="connsiteX0" fmla="*/ 1067075 w 1078359"/>
              <a:gd name="connsiteY0" fmla="*/ 278031 h 521026"/>
              <a:gd name="connsiteX1" fmla="*/ 1013735 w 1078359"/>
              <a:gd name="connsiteY1" fmla="*/ 487581 h 521026"/>
              <a:gd name="connsiteX2" fmla="*/ 660194 w 1078359"/>
              <a:gd name="connsiteY2" fmla="*/ 518061 h 521026"/>
              <a:gd name="connsiteX3" fmla="*/ 245513 w 1078359"/>
              <a:gd name="connsiteY3" fmla="*/ 460911 h 521026"/>
              <a:gd name="connsiteX4" fmla="*/ 275 w 1078359"/>
              <a:gd name="connsiteY4" fmla="*/ 316131 h 521026"/>
              <a:gd name="connsiteX5" fmla="*/ 289835 w 1078359"/>
              <a:gd name="connsiteY5" fmla="*/ 144681 h 521026"/>
              <a:gd name="connsiteX6" fmla="*/ 480034 w 1078359"/>
              <a:gd name="connsiteY6" fmla="*/ 39137 h 521026"/>
              <a:gd name="connsiteX7" fmla="*/ 712880 w 1078359"/>
              <a:gd name="connsiteY7" fmla="*/ 72291 h 521026"/>
              <a:gd name="connsiteX8" fmla="*/ 878447 w 1078359"/>
              <a:gd name="connsiteY8" fmla="*/ 7521 h 521026"/>
              <a:gd name="connsiteX9" fmla="*/ 1067075 w 1078359"/>
              <a:gd name="connsiteY9" fmla="*/ 278031 h 521026"/>
              <a:gd name="connsiteX0" fmla="*/ 1067075 w 1080514"/>
              <a:gd name="connsiteY0" fmla="*/ 303497 h 546492"/>
              <a:gd name="connsiteX1" fmla="*/ 1013735 w 1080514"/>
              <a:gd name="connsiteY1" fmla="*/ 513047 h 546492"/>
              <a:gd name="connsiteX2" fmla="*/ 660194 w 1080514"/>
              <a:gd name="connsiteY2" fmla="*/ 543527 h 546492"/>
              <a:gd name="connsiteX3" fmla="*/ 245513 w 1080514"/>
              <a:gd name="connsiteY3" fmla="*/ 486377 h 546492"/>
              <a:gd name="connsiteX4" fmla="*/ 275 w 1080514"/>
              <a:gd name="connsiteY4" fmla="*/ 341597 h 546492"/>
              <a:gd name="connsiteX5" fmla="*/ 289835 w 1080514"/>
              <a:gd name="connsiteY5" fmla="*/ 170147 h 546492"/>
              <a:gd name="connsiteX6" fmla="*/ 480034 w 1080514"/>
              <a:gd name="connsiteY6" fmla="*/ 64603 h 546492"/>
              <a:gd name="connsiteX7" fmla="*/ 712880 w 1080514"/>
              <a:gd name="connsiteY7" fmla="*/ 97757 h 546492"/>
              <a:gd name="connsiteX8" fmla="*/ 849320 w 1080514"/>
              <a:gd name="connsiteY8" fmla="*/ 6317 h 546492"/>
              <a:gd name="connsiteX9" fmla="*/ 1067075 w 1080514"/>
              <a:gd name="connsiteY9" fmla="*/ 303497 h 546492"/>
              <a:gd name="connsiteX0" fmla="*/ 1067075 w 1071706"/>
              <a:gd name="connsiteY0" fmla="*/ 303497 h 575399"/>
              <a:gd name="connsiteX1" fmla="*/ 970811 w 1071706"/>
              <a:gd name="connsiteY1" fmla="*/ 558767 h 575399"/>
              <a:gd name="connsiteX2" fmla="*/ 660194 w 1071706"/>
              <a:gd name="connsiteY2" fmla="*/ 543527 h 575399"/>
              <a:gd name="connsiteX3" fmla="*/ 245513 w 1071706"/>
              <a:gd name="connsiteY3" fmla="*/ 486377 h 575399"/>
              <a:gd name="connsiteX4" fmla="*/ 275 w 1071706"/>
              <a:gd name="connsiteY4" fmla="*/ 341597 h 575399"/>
              <a:gd name="connsiteX5" fmla="*/ 289835 w 1071706"/>
              <a:gd name="connsiteY5" fmla="*/ 170147 h 575399"/>
              <a:gd name="connsiteX6" fmla="*/ 480034 w 1071706"/>
              <a:gd name="connsiteY6" fmla="*/ 64603 h 575399"/>
              <a:gd name="connsiteX7" fmla="*/ 712880 w 1071706"/>
              <a:gd name="connsiteY7" fmla="*/ 97757 h 575399"/>
              <a:gd name="connsiteX8" fmla="*/ 849320 w 1071706"/>
              <a:gd name="connsiteY8" fmla="*/ 6317 h 575399"/>
              <a:gd name="connsiteX9" fmla="*/ 1067075 w 1071706"/>
              <a:gd name="connsiteY9" fmla="*/ 303497 h 575399"/>
              <a:gd name="connsiteX0" fmla="*/ 1067097 w 1071118"/>
              <a:gd name="connsiteY0" fmla="*/ 303497 h 577823"/>
              <a:gd name="connsiteX1" fmla="*/ 970833 w 1071118"/>
              <a:gd name="connsiteY1" fmla="*/ 558767 h 577823"/>
              <a:gd name="connsiteX2" fmla="*/ 727668 w 1071118"/>
              <a:gd name="connsiteY2" fmla="*/ 551147 h 577823"/>
              <a:gd name="connsiteX3" fmla="*/ 245535 w 1071118"/>
              <a:gd name="connsiteY3" fmla="*/ 486377 h 577823"/>
              <a:gd name="connsiteX4" fmla="*/ 297 w 1071118"/>
              <a:gd name="connsiteY4" fmla="*/ 341597 h 577823"/>
              <a:gd name="connsiteX5" fmla="*/ 289857 w 1071118"/>
              <a:gd name="connsiteY5" fmla="*/ 170147 h 577823"/>
              <a:gd name="connsiteX6" fmla="*/ 480056 w 1071118"/>
              <a:gd name="connsiteY6" fmla="*/ 64603 h 577823"/>
              <a:gd name="connsiteX7" fmla="*/ 712902 w 1071118"/>
              <a:gd name="connsiteY7" fmla="*/ 97757 h 577823"/>
              <a:gd name="connsiteX8" fmla="*/ 849342 w 1071118"/>
              <a:gd name="connsiteY8" fmla="*/ 6317 h 577823"/>
              <a:gd name="connsiteX9" fmla="*/ 1067097 w 1071118"/>
              <a:gd name="connsiteY9" fmla="*/ 303497 h 577823"/>
              <a:gd name="connsiteX0" fmla="*/ 1067097 w 1069803"/>
              <a:gd name="connsiteY0" fmla="*/ 303497 h 630630"/>
              <a:gd name="connsiteX1" fmla="*/ 955503 w 1069803"/>
              <a:gd name="connsiteY1" fmla="*/ 619727 h 630630"/>
              <a:gd name="connsiteX2" fmla="*/ 727668 w 1069803"/>
              <a:gd name="connsiteY2" fmla="*/ 551147 h 630630"/>
              <a:gd name="connsiteX3" fmla="*/ 245535 w 1069803"/>
              <a:gd name="connsiteY3" fmla="*/ 486377 h 630630"/>
              <a:gd name="connsiteX4" fmla="*/ 297 w 1069803"/>
              <a:gd name="connsiteY4" fmla="*/ 341597 h 630630"/>
              <a:gd name="connsiteX5" fmla="*/ 289857 w 1069803"/>
              <a:gd name="connsiteY5" fmla="*/ 170147 h 630630"/>
              <a:gd name="connsiteX6" fmla="*/ 480056 w 1069803"/>
              <a:gd name="connsiteY6" fmla="*/ 64603 h 630630"/>
              <a:gd name="connsiteX7" fmla="*/ 712902 w 1069803"/>
              <a:gd name="connsiteY7" fmla="*/ 97757 h 630630"/>
              <a:gd name="connsiteX8" fmla="*/ 849342 w 1069803"/>
              <a:gd name="connsiteY8" fmla="*/ 6317 h 630630"/>
              <a:gd name="connsiteX9" fmla="*/ 1067097 w 1069803"/>
              <a:gd name="connsiteY9" fmla="*/ 303497 h 630630"/>
              <a:gd name="connsiteX0" fmla="*/ 1067097 w 1068090"/>
              <a:gd name="connsiteY0" fmla="*/ 303497 h 623630"/>
              <a:gd name="connsiteX1" fmla="*/ 921777 w 1068090"/>
              <a:gd name="connsiteY1" fmla="*/ 612107 h 623630"/>
              <a:gd name="connsiteX2" fmla="*/ 727668 w 1068090"/>
              <a:gd name="connsiteY2" fmla="*/ 551147 h 623630"/>
              <a:gd name="connsiteX3" fmla="*/ 245535 w 1068090"/>
              <a:gd name="connsiteY3" fmla="*/ 486377 h 623630"/>
              <a:gd name="connsiteX4" fmla="*/ 297 w 1068090"/>
              <a:gd name="connsiteY4" fmla="*/ 341597 h 623630"/>
              <a:gd name="connsiteX5" fmla="*/ 289857 w 1068090"/>
              <a:gd name="connsiteY5" fmla="*/ 170147 h 623630"/>
              <a:gd name="connsiteX6" fmla="*/ 480056 w 1068090"/>
              <a:gd name="connsiteY6" fmla="*/ 64603 h 623630"/>
              <a:gd name="connsiteX7" fmla="*/ 712902 w 1068090"/>
              <a:gd name="connsiteY7" fmla="*/ 97757 h 623630"/>
              <a:gd name="connsiteX8" fmla="*/ 849342 w 1068090"/>
              <a:gd name="connsiteY8" fmla="*/ 6317 h 623630"/>
              <a:gd name="connsiteX9" fmla="*/ 1067097 w 1068090"/>
              <a:gd name="connsiteY9" fmla="*/ 303497 h 623630"/>
              <a:gd name="connsiteX0" fmla="*/ 1139148 w 1139791"/>
              <a:gd name="connsiteY0" fmla="*/ 204185 h 625814"/>
              <a:gd name="connsiteX1" fmla="*/ 921777 w 1139791"/>
              <a:gd name="connsiteY1" fmla="*/ 608045 h 625814"/>
              <a:gd name="connsiteX2" fmla="*/ 727668 w 1139791"/>
              <a:gd name="connsiteY2" fmla="*/ 547085 h 625814"/>
              <a:gd name="connsiteX3" fmla="*/ 245535 w 1139791"/>
              <a:gd name="connsiteY3" fmla="*/ 482315 h 625814"/>
              <a:gd name="connsiteX4" fmla="*/ 297 w 1139791"/>
              <a:gd name="connsiteY4" fmla="*/ 337535 h 625814"/>
              <a:gd name="connsiteX5" fmla="*/ 289857 w 1139791"/>
              <a:gd name="connsiteY5" fmla="*/ 166085 h 625814"/>
              <a:gd name="connsiteX6" fmla="*/ 480056 w 1139791"/>
              <a:gd name="connsiteY6" fmla="*/ 60541 h 625814"/>
              <a:gd name="connsiteX7" fmla="*/ 712902 w 1139791"/>
              <a:gd name="connsiteY7" fmla="*/ 93695 h 625814"/>
              <a:gd name="connsiteX8" fmla="*/ 849342 w 1139791"/>
              <a:gd name="connsiteY8" fmla="*/ 2255 h 625814"/>
              <a:gd name="connsiteX9" fmla="*/ 1139148 w 1139791"/>
              <a:gd name="connsiteY9" fmla="*/ 204185 h 625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39791" h="625814">
                <a:moveTo>
                  <a:pt x="1139148" y="204185"/>
                </a:moveTo>
                <a:cubicBezTo>
                  <a:pt x="1151221" y="305150"/>
                  <a:pt x="990357" y="550895"/>
                  <a:pt x="921777" y="608045"/>
                </a:cubicBezTo>
                <a:cubicBezTo>
                  <a:pt x="853197" y="665195"/>
                  <a:pt x="840375" y="568040"/>
                  <a:pt x="727668" y="547085"/>
                </a:cubicBezTo>
                <a:cubicBezTo>
                  <a:pt x="614961" y="526130"/>
                  <a:pt x="366764" y="517240"/>
                  <a:pt x="245535" y="482315"/>
                </a:cubicBezTo>
                <a:cubicBezTo>
                  <a:pt x="124307" y="447390"/>
                  <a:pt x="-7090" y="390240"/>
                  <a:pt x="297" y="337535"/>
                </a:cubicBezTo>
                <a:cubicBezTo>
                  <a:pt x="7684" y="284830"/>
                  <a:pt x="209897" y="212251"/>
                  <a:pt x="289857" y="166085"/>
                </a:cubicBezTo>
                <a:cubicBezTo>
                  <a:pt x="369817" y="119919"/>
                  <a:pt x="405716" y="30061"/>
                  <a:pt x="480056" y="60541"/>
                </a:cubicBezTo>
                <a:cubicBezTo>
                  <a:pt x="562061" y="102451"/>
                  <a:pt x="651354" y="103409"/>
                  <a:pt x="712902" y="93695"/>
                </a:cubicBezTo>
                <a:cubicBezTo>
                  <a:pt x="774450" y="83981"/>
                  <a:pt x="778301" y="-16160"/>
                  <a:pt x="849342" y="2255"/>
                </a:cubicBezTo>
                <a:cubicBezTo>
                  <a:pt x="920383" y="20670"/>
                  <a:pt x="1127075" y="103220"/>
                  <a:pt x="1139148" y="204185"/>
                </a:cubicBezTo>
                <a:close/>
              </a:path>
            </a:pathLst>
          </a:custGeom>
          <a:solidFill>
            <a:srgbClr val="E67C7F">
              <a:alpha val="50980"/>
            </a:srgb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676281" y="4128864"/>
            <a:ext cx="945499" cy="519711"/>
          </a:xfrm>
          <a:custGeom>
            <a:avLst/>
            <a:gdLst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167640 w 1129395"/>
              <a:gd name="connsiteY9" fmla="*/ 167640 h 472440"/>
              <a:gd name="connsiteX10" fmla="*/ 228600 w 1129395"/>
              <a:gd name="connsiteY10" fmla="*/ 152400 h 472440"/>
              <a:gd name="connsiteX11" fmla="*/ 289560 w 1129395"/>
              <a:gd name="connsiteY11" fmla="*/ 137160 h 472440"/>
              <a:gd name="connsiteX12" fmla="*/ 335280 w 1129395"/>
              <a:gd name="connsiteY12" fmla="*/ 121920 h 472440"/>
              <a:gd name="connsiteX13" fmla="*/ 381000 w 1129395"/>
              <a:gd name="connsiteY13" fmla="*/ 91440 h 472440"/>
              <a:gd name="connsiteX14" fmla="*/ 457200 w 1129395"/>
              <a:gd name="connsiteY14" fmla="*/ 76200 h 472440"/>
              <a:gd name="connsiteX15" fmla="*/ 594360 w 1129395"/>
              <a:gd name="connsiteY15" fmla="*/ 30480 h 472440"/>
              <a:gd name="connsiteX16" fmla="*/ 640080 w 1129395"/>
              <a:gd name="connsiteY16" fmla="*/ 15240 h 472440"/>
              <a:gd name="connsiteX17" fmla="*/ 685800 w 1129395"/>
              <a:gd name="connsiteY17" fmla="*/ 0 h 472440"/>
              <a:gd name="connsiteX18" fmla="*/ 944880 w 1129395"/>
              <a:gd name="connsiteY18" fmla="*/ 15240 h 472440"/>
              <a:gd name="connsiteX19" fmla="*/ 1051560 w 1129395"/>
              <a:gd name="connsiteY19" fmla="*/ 137160 h 472440"/>
              <a:gd name="connsiteX20" fmla="*/ 1082040 w 1129395"/>
              <a:gd name="connsiteY20" fmla="*/ 182880 h 472440"/>
              <a:gd name="connsiteX21" fmla="*/ 1127760 w 1129395"/>
              <a:gd name="connsiteY21" fmla="*/ 274320 h 472440"/>
              <a:gd name="connsiteX22" fmla="*/ 1127760 w 1129395"/>
              <a:gd name="connsiteY22" fmla="*/ 396240 h 472440"/>
              <a:gd name="connsiteX23" fmla="*/ 1112520 w 1129395"/>
              <a:gd name="connsiteY23" fmla="*/ 441960 h 472440"/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228600 w 1129395"/>
              <a:gd name="connsiteY9" fmla="*/ 152400 h 472440"/>
              <a:gd name="connsiteX10" fmla="*/ 289560 w 1129395"/>
              <a:gd name="connsiteY10" fmla="*/ 137160 h 472440"/>
              <a:gd name="connsiteX11" fmla="*/ 335280 w 1129395"/>
              <a:gd name="connsiteY11" fmla="*/ 121920 h 472440"/>
              <a:gd name="connsiteX12" fmla="*/ 381000 w 1129395"/>
              <a:gd name="connsiteY12" fmla="*/ 91440 h 472440"/>
              <a:gd name="connsiteX13" fmla="*/ 457200 w 1129395"/>
              <a:gd name="connsiteY13" fmla="*/ 76200 h 472440"/>
              <a:gd name="connsiteX14" fmla="*/ 594360 w 1129395"/>
              <a:gd name="connsiteY14" fmla="*/ 30480 h 472440"/>
              <a:gd name="connsiteX15" fmla="*/ 640080 w 1129395"/>
              <a:gd name="connsiteY15" fmla="*/ 15240 h 472440"/>
              <a:gd name="connsiteX16" fmla="*/ 685800 w 1129395"/>
              <a:gd name="connsiteY16" fmla="*/ 0 h 472440"/>
              <a:gd name="connsiteX17" fmla="*/ 944880 w 1129395"/>
              <a:gd name="connsiteY17" fmla="*/ 15240 h 472440"/>
              <a:gd name="connsiteX18" fmla="*/ 1051560 w 1129395"/>
              <a:gd name="connsiteY18" fmla="*/ 137160 h 472440"/>
              <a:gd name="connsiteX19" fmla="*/ 1082040 w 1129395"/>
              <a:gd name="connsiteY19" fmla="*/ 182880 h 472440"/>
              <a:gd name="connsiteX20" fmla="*/ 1127760 w 1129395"/>
              <a:gd name="connsiteY20" fmla="*/ 274320 h 472440"/>
              <a:gd name="connsiteX21" fmla="*/ 1127760 w 1129395"/>
              <a:gd name="connsiteY21" fmla="*/ 396240 h 472440"/>
              <a:gd name="connsiteX22" fmla="*/ 1112520 w 1129395"/>
              <a:gd name="connsiteY22" fmla="*/ 441960 h 472440"/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228600 w 1129395"/>
              <a:gd name="connsiteY9" fmla="*/ 152400 h 472440"/>
              <a:gd name="connsiteX10" fmla="*/ 335280 w 1129395"/>
              <a:gd name="connsiteY10" fmla="*/ 121920 h 472440"/>
              <a:gd name="connsiteX11" fmla="*/ 381000 w 1129395"/>
              <a:gd name="connsiteY11" fmla="*/ 91440 h 472440"/>
              <a:gd name="connsiteX12" fmla="*/ 457200 w 1129395"/>
              <a:gd name="connsiteY12" fmla="*/ 76200 h 472440"/>
              <a:gd name="connsiteX13" fmla="*/ 594360 w 1129395"/>
              <a:gd name="connsiteY13" fmla="*/ 30480 h 472440"/>
              <a:gd name="connsiteX14" fmla="*/ 640080 w 1129395"/>
              <a:gd name="connsiteY14" fmla="*/ 15240 h 472440"/>
              <a:gd name="connsiteX15" fmla="*/ 685800 w 1129395"/>
              <a:gd name="connsiteY15" fmla="*/ 0 h 472440"/>
              <a:gd name="connsiteX16" fmla="*/ 944880 w 1129395"/>
              <a:gd name="connsiteY16" fmla="*/ 15240 h 472440"/>
              <a:gd name="connsiteX17" fmla="*/ 1051560 w 1129395"/>
              <a:gd name="connsiteY17" fmla="*/ 137160 h 472440"/>
              <a:gd name="connsiteX18" fmla="*/ 1082040 w 1129395"/>
              <a:gd name="connsiteY18" fmla="*/ 182880 h 472440"/>
              <a:gd name="connsiteX19" fmla="*/ 1127760 w 1129395"/>
              <a:gd name="connsiteY19" fmla="*/ 274320 h 472440"/>
              <a:gd name="connsiteX20" fmla="*/ 1127760 w 1129395"/>
              <a:gd name="connsiteY20" fmla="*/ 396240 h 472440"/>
              <a:gd name="connsiteX21" fmla="*/ 1112520 w 1129395"/>
              <a:gd name="connsiteY21" fmla="*/ 441960 h 472440"/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228600 w 1129395"/>
              <a:gd name="connsiteY9" fmla="*/ 152400 h 472440"/>
              <a:gd name="connsiteX10" fmla="*/ 335280 w 1129395"/>
              <a:gd name="connsiteY10" fmla="*/ 121920 h 472440"/>
              <a:gd name="connsiteX11" fmla="*/ 457200 w 1129395"/>
              <a:gd name="connsiteY11" fmla="*/ 76200 h 472440"/>
              <a:gd name="connsiteX12" fmla="*/ 594360 w 1129395"/>
              <a:gd name="connsiteY12" fmla="*/ 30480 h 472440"/>
              <a:gd name="connsiteX13" fmla="*/ 640080 w 1129395"/>
              <a:gd name="connsiteY13" fmla="*/ 15240 h 472440"/>
              <a:gd name="connsiteX14" fmla="*/ 685800 w 1129395"/>
              <a:gd name="connsiteY14" fmla="*/ 0 h 472440"/>
              <a:gd name="connsiteX15" fmla="*/ 944880 w 1129395"/>
              <a:gd name="connsiteY15" fmla="*/ 15240 h 472440"/>
              <a:gd name="connsiteX16" fmla="*/ 1051560 w 1129395"/>
              <a:gd name="connsiteY16" fmla="*/ 137160 h 472440"/>
              <a:gd name="connsiteX17" fmla="*/ 1082040 w 1129395"/>
              <a:gd name="connsiteY17" fmla="*/ 182880 h 472440"/>
              <a:gd name="connsiteX18" fmla="*/ 1127760 w 1129395"/>
              <a:gd name="connsiteY18" fmla="*/ 274320 h 472440"/>
              <a:gd name="connsiteX19" fmla="*/ 1127760 w 1129395"/>
              <a:gd name="connsiteY19" fmla="*/ 396240 h 472440"/>
              <a:gd name="connsiteX20" fmla="*/ 1112520 w 1129395"/>
              <a:gd name="connsiteY20" fmla="*/ 441960 h 472440"/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228600 w 1129395"/>
              <a:gd name="connsiteY9" fmla="*/ 152400 h 472440"/>
              <a:gd name="connsiteX10" fmla="*/ 335280 w 1129395"/>
              <a:gd name="connsiteY10" fmla="*/ 121920 h 472440"/>
              <a:gd name="connsiteX11" fmla="*/ 457200 w 1129395"/>
              <a:gd name="connsiteY11" fmla="*/ 76200 h 472440"/>
              <a:gd name="connsiteX12" fmla="*/ 594360 w 1129395"/>
              <a:gd name="connsiteY12" fmla="*/ 30480 h 472440"/>
              <a:gd name="connsiteX13" fmla="*/ 685800 w 1129395"/>
              <a:gd name="connsiteY13" fmla="*/ 0 h 472440"/>
              <a:gd name="connsiteX14" fmla="*/ 944880 w 1129395"/>
              <a:gd name="connsiteY14" fmla="*/ 15240 h 472440"/>
              <a:gd name="connsiteX15" fmla="*/ 1051560 w 1129395"/>
              <a:gd name="connsiteY15" fmla="*/ 137160 h 472440"/>
              <a:gd name="connsiteX16" fmla="*/ 1082040 w 1129395"/>
              <a:gd name="connsiteY16" fmla="*/ 182880 h 472440"/>
              <a:gd name="connsiteX17" fmla="*/ 1127760 w 1129395"/>
              <a:gd name="connsiteY17" fmla="*/ 274320 h 472440"/>
              <a:gd name="connsiteX18" fmla="*/ 1127760 w 1129395"/>
              <a:gd name="connsiteY18" fmla="*/ 396240 h 472440"/>
              <a:gd name="connsiteX19" fmla="*/ 1112520 w 1129395"/>
              <a:gd name="connsiteY19" fmla="*/ 441960 h 472440"/>
              <a:gd name="connsiteX0" fmla="*/ 1051560 w 1129395"/>
              <a:gd name="connsiteY0" fmla="*/ 476151 h 476151"/>
              <a:gd name="connsiteX1" fmla="*/ 1051560 w 1129395"/>
              <a:gd name="connsiteY1" fmla="*/ 476151 h 476151"/>
              <a:gd name="connsiteX2" fmla="*/ 914400 w 1129395"/>
              <a:gd name="connsiteY2" fmla="*/ 460911 h 476151"/>
              <a:gd name="connsiteX3" fmla="*/ 182880 w 1129395"/>
              <a:gd name="connsiteY3" fmla="*/ 445671 h 476151"/>
              <a:gd name="connsiteX4" fmla="*/ 91440 w 1129395"/>
              <a:gd name="connsiteY4" fmla="*/ 415191 h 476151"/>
              <a:gd name="connsiteX5" fmla="*/ 45720 w 1129395"/>
              <a:gd name="connsiteY5" fmla="*/ 384711 h 476151"/>
              <a:gd name="connsiteX6" fmla="*/ 15240 w 1129395"/>
              <a:gd name="connsiteY6" fmla="*/ 293271 h 476151"/>
              <a:gd name="connsiteX7" fmla="*/ 0 w 1129395"/>
              <a:gd name="connsiteY7" fmla="*/ 247551 h 476151"/>
              <a:gd name="connsiteX8" fmla="*/ 45720 w 1129395"/>
              <a:gd name="connsiteY8" fmla="*/ 201831 h 476151"/>
              <a:gd name="connsiteX9" fmla="*/ 228600 w 1129395"/>
              <a:gd name="connsiteY9" fmla="*/ 156111 h 476151"/>
              <a:gd name="connsiteX10" fmla="*/ 335280 w 1129395"/>
              <a:gd name="connsiteY10" fmla="*/ 125631 h 476151"/>
              <a:gd name="connsiteX11" fmla="*/ 457200 w 1129395"/>
              <a:gd name="connsiteY11" fmla="*/ 79911 h 476151"/>
              <a:gd name="connsiteX12" fmla="*/ 685800 w 1129395"/>
              <a:gd name="connsiteY12" fmla="*/ 3711 h 476151"/>
              <a:gd name="connsiteX13" fmla="*/ 944880 w 1129395"/>
              <a:gd name="connsiteY13" fmla="*/ 18951 h 476151"/>
              <a:gd name="connsiteX14" fmla="*/ 1051560 w 1129395"/>
              <a:gd name="connsiteY14" fmla="*/ 140871 h 476151"/>
              <a:gd name="connsiteX15" fmla="*/ 1082040 w 1129395"/>
              <a:gd name="connsiteY15" fmla="*/ 186591 h 476151"/>
              <a:gd name="connsiteX16" fmla="*/ 1127760 w 1129395"/>
              <a:gd name="connsiteY16" fmla="*/ 278031 h 476151"/>
              <a:gd name="connsiteX17" fmla="*/ 1127760 w 1129395"/>
              <a:gd name="connsiteY17" fmla="*/ 399951 h 476151"/>
              <a:gd name="connsiteX18" fmla="*/ 1112520 w 1129395"/>
              <a:gd name="connsiteY18" fmla="*/ 445671 h 476151"/>
              <a:gd name="connsiteX0" fmla="*/ 1051560 w 1129395"/>
              <a:gd name="connsiteY0" fmla="*/ 476151 h 476151"/>
              <a:gd name="connsiteX1" fmla="*/ 1051560 w 1129395"/>
              <a:gd name="connsiteY1" fmla="*/ 476151 h 476151"/>
              <a:gd name="connsiteX2" fmla="*/ 914400 w 1129395"/>
              <a:gd name="connsiteY2" fmla="*/ 460911 h 476151"/>
              <a:gd name="connsiteX3" fmla="*/ 182880 w 1129395"/>
              <a:gd name="connsiteY3" fmla="*/ 445671 h 476151"/>
              <a:gd name="connsiteX4" fmla="*/ 91440 w 1129395"/>
              <a:gd name="connsiteY4" fmla="*/ 415191 h 476151"/>
              <a:gd name="connsiteX5" fmla="*/ 45720 w 1129395"/>
              <a:gd name="connsiteY5" fmla="*/ 384711 h 476151"/>
              <a:gd name="connsiteX6" fmla="*/ 15240 w 1129395"/>
              <a:gd name="connsiteY6" fmla="*/ 293271 h 476151"/>
              <a:gd name="connsiteX7" fmla="*/ 0 w 1129395"/>
              <a:gd name="connsiteY7" fmla="*/ 247551 h 476151"/>
              <a:gd name="connsiteX8" fmla="*/ 45720 w 1129395"/>
              <a:gd name="connsiteY8" fmla="*/ 201831 h 476151"/>
              <a:gd name="connsiteX9" fmla="*/ 228600 w 1129395"/>
              <a:gd name="connsiteY9" fmla="*/ 156111 h 476151"/>
              <a:gd name="connsiteX10" fmla="*/ 457200 w 1129395"/>
              <a:gd name="connsiteY10" fmla="*/ 79911 h 476151"/>
              <a:gd name="connsiteX11" fmla="*/ 685800 w 1129395"/>
              <a:gd name="connsiteY11" fmla="*/ 3711 h 476151"/>
              <a:gd name="connsiteX12" fmla="*/ 944880 w 1129395"/>
              <a:gd name="connsiteY12" fmla="*/ 18951 h 476151"/>
              <a:gd name="connsiteX13" fmla="*/ 1051560 w 1129395"/>
              <a:gd name="connsiteY13" fmla="*/ 140871 h 476151"/>
              <a:gd name="connsiteX14" fmla="*/ 1082040 w 1129395"/>
              <a:gd name="connsiteY14" fmla="*/ 186591 h 476151"/>
              <a:gd name="connsiteX15" fmla="*/ 1127760 w 1129395"/>
              <a:gd name="connsiteY15" fmla="*/ 278031 h 476151"/>
              <a:gd name="connsiteX16" fmla="*/ 1127760 w 1129395"/>
              <a:gd name="connsiteY16" fmla="*/ 399951 h 476151"/>
              <a:gd name="connsiteX17" fmla="*/ 1112520 w 1129395"/>
              <a:gd name="connsiteY17" fmla="*/ 445671 h 476151"/>
              <a:gd name="connsiteX0" fmla="*/ 1036320 w 1114155"/>
              <a:gd name="connsiteY0" fmla="*/ 476151 h 476151"/>
              <a:gd name="connsiteX1" fmla="*/ 1036320 w 1114155"/>
              <a:gd name="connsiteY1" fmla="*/ 476151 h 476151"/>
              <a:gd name="connsiteX2" fmla="*/ 899160 w 1114155"/>
              <a:gd name="connsiteY2" fmla="*/ 460911 h 476151"/>
              <a:gd name="connsiteX3" fmla="*/ 167640 w 1114155"/>
              <a:gd name="connsiteY3" fmla="*/ 445671 h 476151"/>
              <a:gd name="connsiteX4" fmla="*/ 76200 w 1114155"/>
              <a:gd name="connsiteY4" fmla="*/ 415191 h 476151"/>
              <a:gd name="connsiteX5" fmla="*/ 30480 w 1114155"/>
              <a:gd name="connsiteY5" fmla="*/ 384711 h 476151"/>
              <a:gd name="connsiteX6" fmla="*/ 0 w 1114155"/>
              <a:gd name="connsiteY6" fmla="*/ 293271 h 476151"/>
              <a:gd name="connsiteX7" fmla="*/ 30480 w 1114155"/>
              <a:gd name="connsiteY7" fmla="*/ 201831 h 476151"/>
              <a:gd name="connsiteX8" fmla="*/ 213360 w 1114155"/>
              <a:gd name="connsiteY8" fmla="*/ 156111 h 476151"/>
              <a:gd name="connsiteX9" fmla="*/ 441960 w 1114155"/>
              <a:gd name="connsiteY9" fmla="*/ 79911 h 476151"/>
              <a:gd name="connsiteX10" fmla="*/ 670560 w 1114155"/>
              <a:gd name="connsiteY10" fmla="*/ 3711 h 476151"/>
              <a:gd name="connsiteX11" fmla="*/ 929640 w 1114155"/>
              <a:gd name="connsiteY11" fmla="*/ 18951 h 476151"/>
              <a:gd name="connsiteX12" fmla="*/ 1036320 w 1114155"/>
              <a:gd name="connsiteY12" fmla="*/ 140871 h 476151"/>
              <a:gd name="connsiteX13" fmla="*/ 1066800 w 1114155"/>
              <a:gd name="connsiteY13" fmla="*/ 186591 h 476151"/>
              <a:gd name="connsiteX14" fmla="*/ 1112520 w 1114155"/>
              <a:gd name="connsiteY14" fmla="*/ 278031 h 476151"/>
              <a:gd name="connsiteX15" fmla="*/ 1112520 w 1114155"/>
              <a:gd name="connsiteY15" fmla="*/ 399951 h 476151"/>
              <a:gd name="connsiteX16" fmla="*/ 1097280 w 1114155"/>
              <a:gd name="connsiteY16" fmla="*/ 445671 h 476151"/>
              <a:gd name="connsiteX0" fmla="*/ 1036320 w 1114155"/>
              <a:gd name="connsiteY0" fmla="*/ 476151 h 476151"/>
              <a:gd name="connsiteX1" fmla="*/ 1036320 w 1114155"/>
              <a:gd name="connsiteY1" fmla="*/ 476151 h 476151"/>
              <a:gd name="connsiteX2" fmla="*/ 899160 w 1114155"/>
              <a:gd name="connsiteY2" fmla="*/ 460911 h 476151"/>
              <a:gd name="connsiteX3" fmla="*/ 167640 w 1114155"/>
              <a:gd name="connsiteY3" fmla="*/ 445671 h 476151"/>
              <a:gd name="connsiteX4" fmla="*/ 76200 w 1114155"/>
              <a:gd name="connsiteY4" fmla="*/ 415191 h 476151"/>
              <a:gd name="connsiteX5" fmla="*/ 0 w 1114155"/>
              <a:gd name="connsiteY5" fmla="*/ 293271 h 476151"/>
              <a:gd name="connsiteX6" fmla="*/ 30480 w 1114155"/>
              <a:gd name="connsiteY6" fmla="*/ 201831 h 476151"/>
              <a:gd name="connsiteX7" fmla="*/ 213360 w 1114155"/>
              <a:gd name="connsiteY7" fmla="*/ 156111 h 476151"/>
              <a:gd name="connsiteX8" fmla="*/ 441960 w 1114155"/>
              <a:gd name="connsiteY8" fmla="*/ 79911 h 476151"/>
              <a:gd name="connsiteX9" fmla="*/ 670560 w 1114155"/>
              <a:gd name="connsiteY9" fmla="*/ 3711 h 476151"/>
              <a:gd name="connsiteX10" fmla="*/ 929640 w 1114155"/>
              <a:gd name="connsiteY10" fmla="*/ 18951 h 476151"/>
              <a:gd name="connsiteX11" fmla="*/ 1036320 w 1114155"/>
              <a:gd name="connsiteY11" fmla="*/ 140871 h 476151"/>
              <a:gd name="connsiteX12" fmla="*/ 1066800 w 1114155"/>
              <a:gd name="connsiteY12" fmla="*/ 186591 h 476151"/>
              <a:gd name="connsiteX13" fmla="*/ 1112520 w 1114155"/>
              <a:gd name="connsiteY13" fmla="*/ 278031 h 476151"/>
              <a:gd name="connsiteX14" fmla="*/ 1112520 w 1114155"/>
              <a:gd name="connsiteY14" fmla="*/ 399951 h 476151"/>
              <a:gd name="connsiteX15" fmla="*/ 1097280 w 1114155"/>
              <a:gd name="connsiteY15" fmla="*/ 445671 h 476151"/>
              <a:gd name="connsiteX0" fmla="*/ 1036320 w 1114155"/>
              <a:gd name="connsiteY0" fmla="*/ 480306 h 480306"/>
              <a:gd name="connsiteX1" fmla="*/ 1036320 w 1114155"/>
              <a:gd name="connsiteY1" fmla="*/ 480306 h 480306"/>
              <a:gd name="connsiteX2" fmla="*/ 899160 w 1114155"/>
              <a:gd name="connsiteY2" fmla="*/ 465066 h 480306"/>
              <a:gd name="connsiteX3" fmla="*/ 167640 w 1114155"/>
              <a:gd name="connsiteY3" fmla="*/ 449826 h 480306"/>
              <a:gd name="connsiteX4" fmla="*/ 76200 w 1114155"/>
              <a:gd name="connsiteY4" fmla="*/ 419346 h 480306"/>
              <a:gd name="connsiteX5" fmla="*/ 0 w 1114155"/>
              <a:gd name="connsiteY5" fmla="*/ 297426 h 480306"/>
              <a:gd name="connsiteX6" fmla="*/ 30480 w 1114155"/>
              <a:gd name="connsiteY6" fmla="*/ 205986 h 480306"/>
              <a:gd name="connsiteX7" fmla="*/ 213360 w 1114155"/>
              <a:gd name="connsiteY7" fmla="*/ 160266 h 480306"/>
              <a:gd name="connsiteX8" fmla="*/ 441960 w 1114155"/>
              <a:gd name="connsiteY8" fmla="*/ 84066 h 480306"/>
              <a:gd name="connsiteX9" fmla="*/ 670560 w 1114155"/>
              <a:gd name="connsiteY9" fmla="*/ 7866 h 480306"/>
              <a:gd name="connsiteX10" fmla="*/ 929640 w 1114155"/>
              <a:gd name="connsiteY10" fmla="*/ 23106 h 480306"/>
              <a:gd name="connsiteX11" fmla="*/ 1066800 w 1114155"/>
              <a:gd name="connsiteY11" fmla="*/ 190746 h 480306"/>
              <a:gd name="connsiteX12" fmla="*/ 1112520 w 1114155"/>
              <a:gd name="connsiteY12" fmla="*/ 282186 h 480306"/>
              <a:gd name="connsiteX13" fmla="*/ 1112520 w 1114155"/>
              <a:gd name="connsiteY13" fmla="*/ 404106 h 480306"/>
              <a:gd name="connsiteX14" fmla="*/ 1097280 w 1114155"/>
              <a:gd name="connsiteY14" fmla="*/ 449826 h 480306"/>
              <a:gd name="connsiteX0" fmla="*/ 1036320 w 1113454"/>
              <a:gd name="connsiteY0" fmla="*/ 480306 h 480306"/>
              <a:gd name="connsiteX1" fmla="*/ 1036320 w 1113454"/>
              <a:gd name="connsiteY1" fmla="*/ 480306 h 480306"/>
              <a:gd name="connsiteX2" fmla="*/ 899160 w 1113454"/>
              <a:gd name="connsiteY2" fmla="*/ 465066 h 480306"/>
              <a:gd name="connsiteX3" fmla="*/ 167640 w 1113454"/>
              <a:gd name="connsiteY3" fmla="*/ 449826 h 480306"/>
              <a:gd name="connsiteX4" fmla="*/ 76200 w 1113454"/>
              <a:gd name="connsiteY4" fmla="*/ 419346 h 480306"/>
              <a:gd name="connsiteX5" fmla="*/ 0 w 1113454"/>
              <a:gd name="connsiteY5" fmla="*/ 297426 h 480306"/>
              <a:gd name="connsiteX6" fmla="*/ 30480 w 1113454"/>
              <a:gd name="connsiteY6" fmla="*/ 205986 h 480306"/>
              <a:gd name="connsiteX7" fmla="*/ 213360 w 1113454"/>
              <a:gd name="connsiteY7" fmla="*/ 160266 h 480306"/>
              <a:gd name="connsiteX8" fmla="*/ 441960 w 1113454"/>
              <a:gd name="connsiteY8" fmla="*/ 84066 h 480306"/>
              <a:gd name="connsiteX9" fmla="*/ 670560 w 1113454"/>
              <a:gd name="connsiteY9" fmla="*/ 7866 h 480306"/>
              <a:gd name="connsiteX10" fmla="*/ 929640 w 1113454"/>
              <a:gd name="connsiteY10" fmla="*/ 23106 h 480306"/>
              <a:gd name="connsiteX11" fmla="*/ 1066800 w 1113454"/>
              <a:gd name="connsiteY11" fmla="*/ 190746 h 480306"/>
              <a:gd name="connsiteX12" fmla="*/ 1112520 w 1113454"/>
              <a:gd name="connsiteY12" fmla="*/ 282186 h 480306"/>
              <a:gd name="connsiteX13" fmla="*/ 1097280 w 1113454"/>
              <a:gd name="connsiteY13" fmla="*/ 449826 h 480306"/>
              <a:gd name="connsiteX0" fmla="*/ 1036320 w 1113454"/>
              <a:gd name="connsiteY0" fmla="*/ 480306 h 480306"/>
              <a:gd name="connsiteX1" fmla="*/ 1036320 w 1113454"/>
              <a:gd name="connsiteY1" fmla="*/ 480306 h 480306"/>
              <a:gd name="connsiteX2" fmla="*/ 899160 w 1113454"/>
              <a:gd name="connsiteY2" fmla="*/ 465066 h 480306"/>
              <a:gd name="connsiteX3" fmla="*/ 167640 w 1113454"/>
              <a:gd name="connsiteY3" fmla="*/ 449826 h 480306"/>
              <a:gd name="connsiteX4" fmla="*/ 76200 w 1113454"/>
              <a:gd name="connsiteY4" fmla="*/ 419346 h 480306"/>
              <a:gd name="connsiteX5" fmla="*/ 0 w 1113454"/>
              <a:gd name="connsiteY5" fmla="*/ 297426 h 480306"/>
              <a:gd name="connsiteX6" fmla="*/ 30480 w 1113454"/>
              <a:gd name="connsiteY6" fmla="*/ 205986 h 480306"/>
              <a:gd name="connsiteX7" fmla="*/ 213360 w 1113454"/>
              <a:gd name="connsiteY7" fmla="*/ 160266 h 480306"/>
              <a:gd name="connsiteX8" fmla="*/ 441960 w 1113454"/>
              <a:gd name="connsiteY8" fmla="*/ 84066 h 480306"/>
              <a:gd name="connsiteX9" fmla="*/ 670560 w 1113454"/>
              <a:gd name="connsiteY9" fmla="*/ 7866 h 480306"/>
              <a:gd name="connsiteX10" fmla="*/ 929640 w 1113454"/>
              <a:gd name="connsiteY10" fmla="*/ 23106 h 480306"/>
              <a:gd name="connsiteX11" fmla="*/ 1066800 w 1113454"/>
              <a:gd name="connsiteY11" fmla="*/ 190746 h 480306"/>
              <a:gd name="connsiteX12" fmla="*/ 1112520 w 1113454"/>
              <a:gd name="connsiteY12" fmla="*/ 282186 h 480306"/>
              <a:gd name="connsiteX13" fmla="*/ 1097280 w 1113454"/>
              <a:gd name="connsiteY13" fmla="*/ 449826 h 480306"/>
              <a:gd name="connsiteX14" fmla="*/ 1036320 w 1113454"/>
              <a:gd name="connsiteY14" fmla="*/ 480306 h 480306"/>
              <a:gd name="connsiteX0" fmla="*/ 1036378 w 1113512"/>
              <a:gd name="connsiteY0" fmla="*/ 480306 h 480306"/>
              <a:gd name="connsiteX1" fmla="*/ 1036378 w 1113512"/>
              <a:gd name="connsiteY1" fmla="*/ 480306 h 480306"/>
              <a:gd name="connsiteX2" fmla="*/ 899218 w 1113512"/>
              <a:gd name="connsiteY2" fmla="*/ 465066 h 480306"/>
              <a:gd name="connsiteX3" fmla="*/ 167698 w 1113512"/>
              <a:gd name="connsiteY3" fmla="*/ 449826 h 480306"/>
              <a:gd name="connsiteX4" fmla="*/ 76258 w 1113512"/>
              <a:gd name="connsiteY4" fmla="*/ 419346 h 480306"/>
              <a:gd name="connsiteX5" fmla="*/ 58 w 1113512"/>
              <a:gd name="connsiteY5" fmla="*/ 297426 h 480306"/>
              <a:gd name="connsiteX6" fmla="*/ 64828 w 1113512"/>
              <a:gd name="connsiteY6" fmla="*/ 205986 h 480306"/>
              <a:gd name="connsiteX7" fmla="*/ 213418 w 1113512"/>
              <a:gd name="connsiteY7" fmla="*/ 160266 h 480306"/>
              <a:gd name="connsiteX8" fmla="*/ 442018 w 1113512"/>
              <a:gd name="connsiteY8" fmla="*/ 84066 h 480306"/>
              <a:gd name="connsiteX9" fmla="*/ 670618 w 1113512"/>
              <a:gd name="connsiteY9" fmla="*/ 7866 h 480306"/>
              <a:gd name="connsiteX10" fmla="*/ 929698 w 1113512"/>
              <a:gd name="connsiteY10" fmla="*/ 23106 h 480306"/>
              <a:gd name="connsiteX11" fmla="*/ 1066858 w 1113512"/>
              <a:gd name="connsiteY11" fmla="*/ 190746 h 480306"/>
              <a:gd name="connsiteX12" fmla="*/ 1112578 w 1113512"/>
              <a:gd name="connsiteY12" fmla="*/ 282186 h 480306"/>
              <a:gd name="connsiteX13" fmla="*/ 1097338 w 1113512"/>
              <a:gd name="connsiteY13" fmla="*/ 449826 h 480306"/>
              <a:gd name="connsiteX14" fmla="*/ 1036378 w 1113512"/>
              <a:gd name="connsiteY14" fmla="*/ 480306 h 480306"/>
              <a:gd name="connsiteX0" fmla="*/ 1036417 w 1113551"/>
              <a:gd name="connsiteY0" fmla="*/ 480306 h 480306"/>
              <a:gd name="connsiteX1" fmla="*/ 1036417 w 1113551"/>
              <a:gd name="connsiteY1" fmla="*/ 480306 h 480306"/>
              <a:gd name="connsiteX2" fmla="*/ 899257 w 1113551"/>
              <a:gd name="connsiteY2" fmla="*/ 465066 h 480306"/>
              <a:gd name="connsiteX3" fmla="*/ 167737 w 1113551"/>
              <a:gd name="connsiteY3" fmla="*/ 449826 h 480306"/>
              <a:gd name="connsiteX4" fmla="*/ 76297 w 1113551"/>
              <a:gd name="connsiteY4" fmla="*/ 419346 h 480306"/>
              <a:gd name="connsiteX5" fmla="*/ 97 w 1113551"/>
              <a:gd name="connsiteY5" fmla="*/ 297426 h 480306"/>
              <a:gd name="connsiteX6" fmla="*/ 64867 w 1113551"/>
              <a:gd name="connsiteY6" fmla="*/ 205986 h 480306"/>
              <a:gd name="connsiteX7" fmla="*/ 213457 w 1113551"/>
              <a:gd name="connsiteY7" fmla="*/ 160266 h 480306"/>
              <a:gd name="connsiteX8" fmla="*/ 442057 w 1113551"/>
              <a:gd name="connsiteY8" fmla="*/ 84066 h 480306"/>
              <a:gd name="connsiteX9" fmla="*/ 670657 w 1113551"/>
              <a:gd name="connsiteY9" fmla="*/ 7866 h 480306"/>
              <a:gd name="connsiteX10" fmla="*/ 929737 w 1113551"/>
              <a:gd name="connsiteY10" fmla="*/ 23106 h 480306"/>
              <a:gd name="connsiteX11" fmla="*/ 1066897 w 1113551"/>
              <a:gd name="connsiteY11" fmla="*/ 190746 h 480306"/>
              <a:gd name="connsiteX12" fmla="*/ 1112617 w 1113551"/>
              <a:gd name="connsiteY12" fmla="*/ 282186 h 480306"/>
              <a:gd name="connsiteX13" fmla="*/ 1097377 w 1113551"/>
              <a:gd name="connsiteY13" fmla="*/ 449826 h 480306"/>
              <a:gd name="connsiteX14" fmla="*/ 1036417 w 1113551"/>
              <a:gd name="connsiteY14" fmla="*/ 480306 h 480306"/>
              <a:gd name="connsiteX0" fmla="*/ 1055426 w 1132560"/>
              <a:gd name="connsiteY0" fmla="*/ 480306 h 480306"/>
              <a:gd name="connsiteX1" fmla="*/ 1055426 w 1132560"/>
              <a:gd name="connsiteY1" fmla="*/ 480306 h 480306"/>
              <a:gd name="connsiteX2" fmla="*/ 918266 w 1132560"/>
              <a:gd name="connsiteY2" fmla="*/ 465066 h 480306"/>
              <a:gd name="connsiteX3" fmla="*/ 186746 w 1132560"/>
              <a:gd name="connsiteY3" fmla="*/ 449826 h 480306"/>
              <a:gd name="connsiteX4" fmla="*/ 95306 w 1132560"/>
              <a:gd name="connsiteY4" fmla="*/ 419346 h 480306"/>
              <a:gd name="connsiteX5" fmla="*/ 56 w 1132560"/>
              <a:gd name="connsiteY5" fmla="*/ 293616 h 480306"/>
              <a:gd name="connsiteX6" fmla="*/ 83876 w 1132560"/>
              <a:gd name="connsiteY6" fmla="*/ 205986 h 480306"/>
              <a:gd name="connsiteX7" fmla="*/ 232466 w 1132560"/>
              <a:gd name="connsiteY7" fmla="*/ 160266 h 480306"/>
              <a:gd name="connsiteX8" fmla="*/ 461066 w 1132560"/>
              <a:gd name="connsiteY8" fmla="*/ 84066 h 480306"/>
              <a:gd name="connsiteX9" fmla="*/ 689666 w 1132560"/>
              <a:gd name="connsiteY9" fmla="*/ 7866 h 480306"/>
              <a:gd name="connsiteX10" fmla="*/ 948746 w 1132560"/>
              <a:gd name="connsiteY10" fmla="*/ 23106 h 480306"/>
              <a:gd name="connsiteX11" fmla="*/ 1085906 w 1132560"/>
              <a:gd name="connsiteY11" fmla="*/ 190746 h 480306"/>
              <a:gd name="connsiteX12" fmla="*/ 1131626 w 1132560"/>
              <a:gd name="connsiteY12" fmla="*/ 282186 h 480306"/>
              <a:gd name="connsiteX13" fmla="*/ 1116386 w 1132560"/>
              <a:gd name="connsiteY13" fmla="*/ 449826 h 480306"/>
              <a:gd name="connsiteX14" fmla="*/ 1055426 w 1132560"/>
              <a:gd name="connsiteY14" fmla="*/ 480306 h 480306"/>
              <a:gd name="connsiteX0" fmla="*/ 1058292 w 1135426"/>
              <a:gd name="connsiteY0" fmla="*/ 480306 h 480306"/>
              <a:gd name="connsiteX1" fmla="*/ 1058292 w 1135426"/>
              <a:gd name="connsiteY1" fmla="*/ 480306 h 480306"/>
              <a:gd name="connsiteX2" fmla="*/ 921132 w 1135426"/>
              <a:gd name="connsiteY2" fmla="*/ 465066 h 480306"/>
              <a:gd name="connsiteX3" fmla="*/ 189612 w 1135426"/>
              <a:gd name="connsiteY3" fmla="*/ 449826 h 480306"/>
              <a:gd name="connsiteX4" fmla="*/ 2922 w 1135426"/>
              <a:gd name="connsiteY4" fmla="*/ 293616 h 480306"/>
              <a:gd name="connsiteX5" fmla="*/ 86742 w 1135426"/>
              <a:gd name="connsiteY5" fmla="*/ 205986 h 480306"/>
              <a:gd name="connsiteX6" fmla="*/ 235332 w 1135426"/>
              <a:gd name="connsiteY6" fmla="*/ 160266 h 480306"/>
              <a:gd name="connsiteX7" fmla="*/ 463932 w 1135426"/>
              <a:gd name="connsiteY7" fmla="*/ 84066 h 480306"/>
              <a:gd name="connsiteX8" fmla="*/ 692532 w 1135426"/>
              <a:gd name="connsiteY8" fmla="*/ 7866 h 480306"/>
              <a:gd name="connsiteX9" fmla="*/ 951612 w 1135426"/>
              <a:gd name="connsiteY9" fmla="*/ 23106 h 480306"/>
              <a:gd name="connsiteX10" fmla="*/ 1088772 w 1135426"/>
              <a:gd name="connsiteY10" fmla="*/ 190746 h 480306"/>
              <a:gd name="connsiteX11" fmla="*/ 1134492 w 1135426"/>
              <a:gd name="connsiteY11" fmla="*/ 282186 h 480306"/>
              <a:gd name="connsiteX12" fmla="*/ 1119252 w 1135426"/>
              <a:gd name="connsiteY12" fmla="*/ 449826 h 480306"/>
              <a:gd name="connsiteX13" fmla="*/ 1058292 w 1135426"/>
              <a:gd name="connsiteY13" fmla="*/ 480306 h 480306"/>
              <a:gd name="connsiteX0" fmla="*/ 1062441 w 1139575"/>
              <a:gd name="connsiteY0" fmla="*/ 480306 h 480306"/>
              <a:gd name="connsiteX1" fmla="*/ 1062441 w 1139575"/>
              <a:gd name="connsiteY1" fmla="*/ 480306 h 480306"/>
              <a:gd name="connsiteX2" fmla="*/ 925281 w 1139575"/>
              <a:gd name="connsiteY2" fmla="*/ 465066 h 480306"/>
              <a:gd name="connsiteX3" fmla="*/ 273771 w 1139575"/>
              <a:gd name="connsiteY3" fmla="*/ 400296 h 480306"/>
              <a:gd name="connsiteX4" fmla="*/ 7071 w 1139575"/>
              <a:gd name="connsiteY4" fmla="*/ 293616 h 480306"/>
              <a:gd name="connsiteX5" fmla="*/ 90891 w 1139575"/>
              <a:gd name="connsiteY5" fmla="*/ 205986 h 480306"/>
              <a:gd name="connsiteX6" fmla="*/ 239481 w 1139575"/>
              <a:gd name="connsiteY6" fmla="*/ 160266 h 480306"/>
              <a:gd name="connsiteX7" fmla="*/ 468081 w 1139575"/>
              <a:gd name="connsiteY7" fmla="*/ 84066 h 480306"/>
              <a:gd name="connsiteX8" fmla="*/ 696681 w 1139575"/>
              <a:gd name="connsiteY8" fmla="*/ 7866 h 480306"/>
              <a:gd name="connsiteX9" fmla="*/ 955761 w 1139575"/>
              <a:gd name="connsiteY9" fmla="*/ 23106 h 480306"/>
              <a:gd name="connsiteX10" fmla="*/ 1092921 w 1139575"/>
              <a:gd name="connsiteY10" fmla="*/ 190746 h 480306"/>
              <a:gd name="connsiteX11" fmla="*/ 1138641 w 1139575"/>
              <a:gd name="connsiteY11" fmla="*/ 282186 h 480306"/>
              <a:gd name="connsiteX12" fmla="*/ 1123401 w 1139575"/>
              <a:gd name="connsiteY12" fmla="*/ 449826 h 480306"/>
              <a:gd name="connsiteX13" fmla="*/ 1062441 w 1139575"/>
              <a:gd name="connsiteY13" fmla="*/ 480306 h 480306"/>
              <a:gd name="connsiteX0" fmla="*/ 1063117 w 1140251"/>
              <a:gd name="connsiteY0" fmla="*/ 480306 h 480306"/>
              <a:gd name="connsiteX1" fmla="*/ 1063117 w 1140251"/>
              <a:gd name="connsiteY1" fmla="*/ 480306 h 480306"/>
              <a:gd name="connsiteX2" fmla="*/ 925957 w 1140251"/>
              <a:gd name="connsiteY2" fmla="*/ 465066 h 480306"/>
              <a:gd name="connsiteX3" fmla="*/ 274447 w 1140251"/>
              <a:gd name="connsiteY3" fmla="*/ 400296 h 480306"/>
              <a:gd name="connsiteX4" fmla="*/ 7747 w 1140251"/>
              <a:gd name="connsiteY4" fmla="*/ 293616 h 480306"/>
              <a:gd name="connsiteX5" fmla="*/ 91567 w 1140251"/>
              <a:gd name="connsiteY5" fmla="*/ 205986 h 480306"/>
              <a:gd name="connsiteX6" fmla="*/ 297307 w 1140251"/>
              <a:gd name="connsiteY6" fmla="*/ 122166 h 480306"/>
              <a:gd name="connsiteX7" fmla="*/ 468757 w 1140251"/>
              <a:gd name="connsiteY7" fmla="*/ 84066 h 480306"/>
              <a:gd name="connsiteX8" fmla="*/ 697357 w 1140251"/>
              <a:gd name="connsiteY8" fmla="*/ 7866 h 480306"/>
              <a:gd name="connsiteX9" fmla="*/ 956437 w 1140251"/>
              <a:gd name="connsiteY9" fmla="*/ 23106 h 480306"/>
              <a:gd name="connsiteX10" fmla="*/ 1093597 w 1140251"/>
              <a:gd name="connsiteY10" fmla="*/ 190746 h 480306"/>
              <a:gd name="connsiteX11" fmla="*/ 1139317 w 1140251"/>
              <a:gd name="connsiteY11" fmla="*/ 282186 h 480306"/>
              <a:gd name="connsiteX12" fmla="*/ 1124077 w 1140251"/>
              <a:gd name="connsiteY12" fmla="*/ 449826 h 480306"/>
              <a:gd name="connsiteX13" fmla="*/ 1063117 w 1140251"/>
              <a:gd name="connsiteY13" fmla="*/ 480306 h 480306"/>
              <a:gd name="connsiteX0" fmla="*/ 1063117 w 1140251"/>
              <a:gd name="connsiteY0" fmla="*/ 478481 h 478481"/>
              <a:gd name="connsiteX1" fmla="*/ 1063117 w 1140251"/>
              <a:gd name="connsiteY1" fmla="*/ 478481 h 478481"/>
              <a:gd name="connsiteX2" fmla="*/ 925957 w 1140251"/>
              <a:gd name="connsiteY2" fmla="*/ 463241 h 478481"/>
              <a:gd name="connsiteX3" fmla="*/ 274447 w 1140251"/>
              <a:gd name="connsiteY3" fmla="*/ 398471 h 478481"/>
              <a:gd name="connsiteX4" fmla="*/ 7747 w 1140251"/>
              <a:gd name="connsiteY4" fmla="*/ 291791 h 478481"/>
              <a:gd name="connsiteX5" fmla="*/ 91567 w 1140251"/>
              <a:gd name="connsiteY5" fmla="*/ 204161 h 478481"/>
              <a:gd name="connsiteX6" fmla="*/ 297307 w 1140251"/>
              <a:gd name="connsiteY6" fmla="*/ 120341 h 478481"/>
              <a:gd name="connsiteX7" fmla="*/ 483997 w 1140251"/>
              <a:gd name="connsiteY7" fmla="*/ 55571 h 478481"/>
              <a:gd name="connsiteX8" fmla="*/ 697357 w 1140251"/>
              <a:gd name="connsiteY8" fmla="*/ 6041 h 478481"/>
              <a:gd name="connsiteX9" fmla="*/ 956437 w 1140251"/>
              <a:gd name="connsiteY9" fmla="*/ 21281 h 478481"/>
              <a:gd name="connsiteX10" fmla="*/ 1093597 w 1140251"/>
              <a:gd name="connsiteY10" fmla="*/ 188921 h 478481"/>
              <a:gd name="connsiteX11" fmla="*/ 1139317 w 1140251"/>
              <a:gd name="connsiteY11" fmla="*/ 280361 h 478481"/>
              <a:gd name="connsiteX12" fmla="*/ 1124077 w 1140251"/>
              <a:gd name="connsiteY12" fmla="*/ 448001 h 478481"/>
              <a:gd name="connsiteX13" fmla="*/ 1063117 w 1140251"/>
              <a:gd name="connsiteY13" fmla="*/ 478481 h 478481"/>
              <a:gd name="connsiteX0" fmla="*/ 1055461 w 1132595"/>
              <a:gd name="connsiteY0" fmla="*/ 478481 h 478481"/>
              <a:gd name="connsiteX1" fmla="*/ 1055461 w 1132595"/>
              <a:gd name="connsiteY1" fmla="*/ 478481 h 478481"/>
              <a:gd name="connsiteX2" fmla="*/ 918301 w 1132595"/>
              <a:gd name="connsiteY2" fmla="*/ 463241 h 478481"/>
              <a:gd name="connsiteX3" fmla="*/ 266791 w 1132595"/>
              <a:gd name="connsiteY3" fmla="*/ 398471 h 478481"/>
              <a:gd name="connsiteX4" fmla="*/ 91 w 1132595"/>
              <a:gd name="connsiteY4" fmla="*/ 291791 h 478481"/>
              <a:gd name="connsiteX5" fmla="*/ 289651 w 1132595"/>
              <a:gd name="connsiteY5" fmla="*/ 120341 h 478481"/>
              <a:gd name="connsiteX6" fmla="*/ 476341 w 1132595"/>
              <a:gd name="connsiteY6" fmla="*/ 55571 h 478481"/>
              <a:gd name="connsiteX7" fmla="*/ 689701 w 1132595"/>
              <a:gd name="connsiteY7" fmla="*/ 6041 h 478481"/>
              <a:gd name="connsiteX8" fmla="*/ 948781 w 1132595"/>
              <a:gd name="connsiteY8" fmla="*/ 21281 h 478481"/>
              <a:gd name="connsiteX9" fmla="*/ 1085941 w 1132595"/>
              <a:gd name="connsiteY9" fmla="*/ 188921 h 478481"/>
              <a:gd name="connsiteX10" fmla="*/ 1131661 w 1132595"/>
              <a:gd name="connsiteY10" fmla="*/ 280361 h 478481"/>
              <a:gd name="connsiteX11" fmla="*/ 1116421 w 1132595"/>
              <a:gd name="connsiteY11" fmla="*/ 448001 h 478481"/>
              <a:gd name="connsiteX12" fmla="*/ 1055461 w 1132595"/>
              <a:gd name="connsiteY12" fmla="*/ 478481 h 478481"/>
              <a:gd name="connsiteX0" fmla="*/ 1055461 w 1132595"/>
              <a:gd name="connsiteY0" fmla="*/ 482993 h 482993"/>
              <a:gd name="connsiteX1" fmla="*/ 1055461 w 1132595"/>
              <a:gd name="connsiteY1" fmla="*/ 482993 h 482993"/>
              <a:gd name="connsiteX2" fmla="*/ 918301 w 1132595"/>
              <a:gd name="connsiteY2" fmla="*/ 467753 h 482993"/>
              <a:gd name="connsiteX3" fmla="*/ 266791 w 1132595"/>
              <a:gd name="connsiteY3" fmla="*/ 402983 h 482993"/>
              <a:gd name="connsiteX4" fmla="*/ 91 w 1132595"/>
              <a:gd name="connsiteY4" fmla="*/ 296303 h 482993"/>
              <a:gd name="connsiteX5" fmla="*/ 289651 w 1132595"/>
              <a:gd name="connsiteY5" fmla="*/ 124853 h 482993"/>
              <a:gd name="connsiteX6" fmla="*/ 689701 w 1132595"/>
              <a:gd name="connsiteY6" fmla="*/ 10553 h 482993"/>
              <a:gd name="connsiteX7" fmla="*/ 948781 w 1132595"/>
              <a:gd name="connsiteY7" fmla="*/ 25793 h 482993"/>
              <a:gd name="connsiteX8" fmla="*/ 1085941 w 1132595"/>
              <a:gd name="connsiteY8" fmla="*/ 193433 h 482993"/>
              <a:gd name="connsiteX9" fmla="*/ 1131661 w 1132595"/>
              <a:gd name="connsiteY9" fmla="*/ 284873 h 482993"/>
              <a:gd name="connsiteX10" fmla="*/ 1116421 w 1132595"/>
              <a:gd name="connsiteY10" fmla="*/ 452513 h 482993"/>
              <a:gd name="connsiteX11" fmla="*/ 1055461 w 1132595"/>
              <a:gd name="connsiteY11" fmla="*/ 482993 h 482993"/>
              <a:gd name="connsiteX0" fmla="*/ 1055437 w 1132571"/>
              <a:gd name="connsiteY0" fmla="*/ 482993 h 482993"/>
              <a:gd name="connsiteX1" fmla="*/ 1055437 w 1132571"/>
              <a:gd name="connsiteY1" fmla="*/ 482993 h 482993"/>
              <a:gd name="connsiteX2" fmla="*/ 655387 w 1132571"/>
              <a:gd name="connsiteY2" fmla="*/ 456323 h 482993"/>
              <a:gd name="connsiteX3" fmla="*/ 266767 w 1132571"/>
              <a:gd name="connsiteY3" fmla="*/ 402983 h 482993"/>
              <a:gd name="connsiteX4" fmla="*/ 67 w 1132571"/>
              <a:gd name="connsiteY4" fmla="*/ 296303 h 482993"/>
              <a:gd name="connsiteX5" fmla="*/ 289627 w 1132571"/>
              <a:gd name="connsiteY5" fmla="*/ 124853 h 482993"/>
              <a:gd name="connsiteX6" fmla="*/ 689677 w 1132571"/>
              <a:gd name="connsiteY6" fmla="*/ 10553 h 482993"/>
              <a:gd name="connsiteX7" fmla="*/ 948757 w 1132571"/>
              <a:gd name="connsiteY7" fmla="*/ 25793 h 482993"/>
              <a:gd name="connsiteX8" fmla="*/ 1085917 w 1132571"/>
              <a:gd name="connsiteY8" fmla="*/ 193433 h 482993"/>
              <a:gd name="connsiteX9" fmla="*/ 1131637 w 1132571"/>
              <a:gd name="connsiteY9" fmla="*/ 284873 h 482993"/>
              <a:gd name="connsiteX10" fmla="*/ 1116397 w 1132571"/>
              <a:gd name="connsiteY10" fmla="*/ 452513 h 482993"/>
              <a:gd name="connsiteX11" fmla="*/ 1055437 w 1132571"/>
              <a:gd name="connsiteY11" fmla="*/ 482993 h 482993"/>
              <a:gd name="connsiteX0" fmla="*/ 1055437 w 1132571"/>
              <a:gd name="connsiteY0" fmla="*/ 482993 h 482993"/>
              <a:gd name="connsiteX1" fmla="*/ 1055437 w 1132571"/>
              <a:gd name="connsiteY1" fmla="*/ 482993 h 482993"/>
              <a:gd name="connsiteX2" fmla="*/ 655387 w 1132571"/>
              <a:gd name="connsiteY2" fmla="*/ 456323 h 482993"/>
              <a:gd name="connsiteX3" fmla="*/ 266767 w 1132571"/>
              <a:gd name="connsiteY3" fmla="*/ 402983 h 482993"/>
              <a:gd name="connsiteX4" fmla="*/ 67 w 1132571"/>
              <a:gd name="connsiteY4" fmla="*/ 296303 h 482993"/>
              <a:gd name="connsiteX5" fmla="*/ 289627 w 1132571"/>
              <a:gd name="connsiteY5" fmla="*/ 124853 h 482993"/>
              <a:gd name="connsiteX6" fmla="*/ 689677 w 1132571"/>
              <a:gd name="connsiteY6" fmla="*/ 10553 h 482993"/>
              <a:gd name="connsiteX7" fmla="*/ 948757 w 1132571"/>
              <a:gd name="connsiteY7" fmla="*/ 25793 h 482993"/>
              <a:gd name="connsiteX8" fmla="*/ 1085917 w 1132571"/>
              <a:gd name="connsiteY8" fmla="*/ 193433 h 482993"/>
              <a:gd name="connsiteX9" fmla="*/ 1131637 w 1132571"/>
              <a:gd name="connsiteY9" fmla="*/ 284873 h 482993"/>
              <a:gd name="connsiteX10" fmla="*/ 1116397 w 1132571"/>
              <a:gd name="connsiteY10" fmla="*/ 452513 h 482993"/>
              <a:gd name="connsiteX11" fmla="*/ 1055437 w 1132571"/>
              <a:gd name="connsiteY11" fmla="*/ 482993 h 482993"/>
              <a:gd name="connsiteX0" fmla="*/ 1055437 w 1132414"/>
              <a:gd name="connsiteY0" fmla="*/ 482993 h 482993"/>
              <a:gd name="connsiteX1" fmla="*/ 1055437 w 1132414"/>
              <a:gd name="connsiteY1" fmla="*/ 482993 h 482993"/>
              <a:gd name="connsiteX2" fmla="*/ 655387 w 1132414"/>
              <a:gd name="connsiteY2" fmla="*/ 456323 h 482993"/>
              <a:gd name="connsiteX3" fmla="*/ 266767 w 1132414"/>
              <a:gd name="connsiteY3" fmla="*/ 402983 h 482993"/>
              <a:gd name="connsiteX4" fmla="*/ 67 w 1132414"/>
              <a:gd name="connsiteY4" fmla="*/ 296303 h 482993"/>
              <a:gd name="connsiteX5" fmla="*/ 289627 w 1132414"/>
              <a:gd name="connsiteY5" fmla="*/ 124853 h 482993"/>
              <a:gd name="connsiteX6" fmla="*/ 689677 w 1132414"/>
              <a:gd name="connsiteY6" fmla="*/ 10553 h 482993"/>
              <a:gd name="connsiteX7" fmla="*/ 948757 w 1132414"/>
              <a:gd name="connsiteY7" fmla="*/ 25793 h 482993"/>
              <a:gd name="connsiteX8" fmla="*/ 1085917 w 1132414"/>
              <a:gd name="connsiteY8" fmla="*/ 193433 h 482993"/>
              <a:gd name="connsiteX9" fmla="*/ 1131637 w 1132414"/>
              <a:gd name="connsiteY9" fmla="*/ 284873 h 482993"/>
              <a:gd name="connsiteX10" fmla="*/ 1055437 w 1132414"/>
              <a:gd name="connsiteY10" fmla="*/ 482993 h 482993"/>
              <a:gd name="connsiteX0" fmla="*/ 1055437 w 1134167"/>
              <a:gd name="connsiteY0" fmla="*/ 488158 h 488158"/>
              <a:gd name="connsiteX1" fmla="*/ 1055437 w 1134167"/>
              <a:gd name="connsiteY1" fmla="*/ 488158 h 488158"/>
              <a:gd name="connsiteX2" fmla="*/ 655387 w 1134167"/>
              <a:gd name="connsiteY2" fmla="*/ 461488 h 488158"/>
              <a:gd name="connsiteX3" fmla="*/ 266767 w 1134167"/>
              <a:gd name="connsiteY3" fmla="*/ 408148 h 488158"/>
              <a:gd name="connsiteX4" fmla="*/ 67 w 1134167"/>
              <a:gd name="connsiteY4" fmla="*/ 301468 h 488158"/>
              <a:gd name="connsiteX5" fmla="*/ 289627 w 1134167"/>
              <a:gd name="connsiteY5" fmla="*/ 130018 h 488158"/>
              <a:gd name="connsiteX6" fmla="*/ 689677 w 1134167"/>
              <a:gd name="connsiteY6" fmla="*/ 15718 h 488158"/>
              <a:gd name="connsiteX7" fmla="*/ 948757 w 1134167"/>
              <a:gd name="connsiteY7" fmla="*/ 30958 h 488158"/>
              <a:gd name="connsiteX8" fmla="*/ 1131637 w 1134167"/>
              <a:gd name="connsiteY8" fmla="*/ 290038 h 488158"/>
              <a:gd name="connsiteX9" fmla="*/ 1055437 w 1134167"/>
              <a:gd name="connsiteY9" fmla="*/ 488158 h 488158"/>
              <a:gd name="connsiteX0" fmla="*/ 1055437 w 1134167"/>
              <a:gd name="connsiteY0" fmla="*/ 488158 h 488158"/>
              <a:gd name="connsiteX1" fmla="*/ 1055437 w 1134167"/>
              <a:gd name="connsiteY1" fmla="*/ 488158 h 488158"/>
              <a:gd name="connsiteX2" fmla="*/ 655387 w 1134167"/>
              <a:gd name="connsiteY2" fmla="*/ 461488 h 488158"/>
              <a:gd name="connsiteX3" fmla="*/ 266767 w 1134167"/>
              <a:gd name="connsiteY3" fmla="*/ 408148 h 488158"/>
              <a:gd name="connsiteX4" fmla="*/ 67 w 1134167"/>
              <a:gd name="connsiteY4" fmla="*/ 301468 h 488158"/>
              <a:gd name="connsiteX5" fmla="*/ 289627 w 1134167"/>
              <a:gd name="connsiteY5" fmla="*/ 130018 h 488158"/>
              <a:gd name="connsiteX6" fmla="*/ 689677 w 1134167"/>
              <a:gd name="connsiteY6" fmla="*/ 15718 h 488158"/>
              <a:gd name="connsiteX7" fmla="*/ 948757 w 1134167"/>
              <a:gd name="connsiteY7" fmla="*/ 30958 h 488158"/>
              <a:gd name="connsiteX8" fmla="*/ 1131637 w 1134167"/>
              <a:gd name="connsiteY8" fmla="*/ 290038 h 488158"/>
              <a:gd name="connsiteX9" fmla="*/ 1055437 w 1134167"/>
              <a:gd name="connsiteY9" fmla="*/ 488158 h 488158"/>
              <a:gd name="connsiteX0" fmla="*/ 1055437 w 1134167"/>
              <a:gd name="connsiteY0" fmla="*/ 488158 h 488158"/>
              <a:gd name="connsiteX1" fmla="*/ 1055437 w 1134167"/>
              <a:gd name="connsiteY1" fmla="*/ 488158 h 488158"/>
              <a:gd name="connsiteX2" fmla="*/ 655387 w 1134167"/>
              <a:gd name="connsiteY2" fmla="*/ 461488 h 488158"/>
              <a:gd name="connsiteX3" fmla="*/ 266767 w 1134167"/>
              <a:gd name="connsiteY3" fmla="*/ 408148 h 488158"/>
              <a:gd name="connsiteX4" fmla="*/ 67 w 1134167"/>
              <a:gd name="connsiteY4" fmla="*/ 301468 h 488158"/>
              <a:gd name="connsiteX5" fmla="*/ 289627 w 1134167"/>
              <a:gd name="connsiteY5" fmla="*/ 130018 h 488158"/>
              <a:gd name="connsiteX6" fmla="*/ 689677 w 1134167"/>
              <a:gd name="connsiteY6" fmla="*/ 15718 h 488158"/>
              <a:gd name="connsiteX7" fmla="*/ 948757 w 1134167"/>
              <a:gd name="connsiteY7" fmla="*/ 30958 h 488158"/>
              <a:gd name="connsiteX8" fmla="*/ 1131637 w 1134167"/>
              <a:gd name="connsiteY8" fmla="*/ 290038 h 488158"/>
              <a:gd name="connsiteX9" fmla="*/ 1055437 w 1134167"/>
              <a:gd name="connsiteY9" fmla="*/ 488158 h 488158"/>
              <a:gd name="connsiteX0" fmla="*/ 1055437 w 1134167"/>
              <a:gd name="connsiteY0" fmla="*/ 488158 h 488158"/>
              <a:gd name="connsiteX1" fmla="*/ 1055437 w 1134167"/>
              <a:gd name="connsiteY1" fmla="*/ 488158 h 488158"/>
              <a:gd name="connsiteX2" fmla="*/ 655387 w 1134167"/>
              <a:gd name="connsiteY2" fmla="*/ 461488 h 488158"/>
              <a:gd name="connsiteX3" fmla="*/ 266767 w 1134167"/>
              <a:gd name="connsiteY3" fmla="*/ 408148 h 488158"/>
              <a:gd name="connsiteX4" fmla="*/ 67 w 1134167"/>
              <a:gd name="connsiteY4" fmla="*/ 301468 h 488158"/>
              <a:gd name="connsiteX5" fmla="*/ 289627 w 1134167"/>
              <a:gd name="connsiteY5" fmla="*/ 130018 h 488158"/>
              <a:gd name="connsiteX6" fmla="*/ 689677 w 1134167"/>
              <a:gd name="connsiteY6" fmla="*/ 15718 h 488158"/>
              <a:gd name="connsiteX7" fmla="*/ 948757 w 1134167"/>
              <a:gd name="connsiteY7" fmla="*/ 30958 h 488158"/>
              <a:gd name="connsiteX8" fmla="*/ 1131637 w 1134167"/>
              <a:gd name="connsiteY8" fmla="*/ 290038 h 488158"/>
              <a:gd name="connsiteX9" fmla="*/ 1055437 w 1134167"/>
              <a:gd name="connsiteY9" fmla="*/ 488158 h 488158"/>
              <a:gd name="connsiteX0" fmla="*/ 1028767 w 1132820"/>
              <a:gd name="connsiteY0" fmla="*/ 465298 h 488176"/>
              <a:gd name="connsiteX1" fmla="*/ 1055437 w 1132820"/>
              <a:gd name="connsiteY1" fmla="*/ 488158 h 488176"/>
              <a:gd name="connsiteX2" fmla="*/ 655387 w 1132820"/>
              <a:gd name="connsiteY2" fmla="*/ 461488 h 488176"/>
              <a:gd name="connsiteX3" fmla="*/ 266767 w 1132820"/>
              <a:gd name="connsiteY3" fmla="*/ 408148 h 488176"/>
              <a:gd name="connsiteX4" fmla="*/ 67 w 1132820"/>
              <a:gd name="connsiteY4" fmla="*/ 301468 h 488176"/>
              <a:gd name="connsiteX5" fmla="*/ 289627 w 1132820"/>
              <a:gd name="connsiteY5" fmla="*/ 130018 h 488176"/>
              <a:gd name="connsiteX6" fmla="*/ 689677 w 1132820"/>
              <a:gd name="connsiteY6" fmla="*/ 15718 h 488176"/>
              <a:gd name="connsiteX7" fmla="*/ 948757 w 1132820"/>
              <a:gd name="connsiteY7" fmla="*/ 30958 h 488176"/>
              <a:gd name="connsiteX8" fmla="*/ 1131637 w 1132820"/>
              <a:gd name="connsiteY8" fmla="*/ 290038 h 488176"/>
              <a:gd name="connsiteX9" fmla="*/ 1028767 w 1132820"/>
              <a:gd name="connsiteY9" fmla="*/ 465298 h 488176"/>
              <a:gd name="connsiteX0" fmla="*/ 1120207 w 1144212"/>
              <a:gd name="connsiteY0" fmla="*/ 438628 h 488697"/>
              <a:gd name="connsiteX1" fmla="*/ 1055437 w 1144212"/>
              <a:gd name="connsiteY1" fmla="*/ 488158 h 488697"/>
              <a:gd name="connsiteX2" fmla="*/ 655387 w 1144212"/>
              <a:gd name="connsiteY2" fmla="*/ 461488 h 488697"/>
              <a:gd name="connsiteX3" fmla="*/ 266767 w 1144212"/>
              <a:gd name="connsiteY3" fmla="*/ 408148 h 488697"/>
              <a:gd name="connsiteX4" fmla="*/ 67 w 1144212"/>
              <a:gd name="connsiteY4" fmla="*/ 301468 h 488697"/>
              <a:gd name="connsiteX5" fmla="*/ 289627 w 1144212"/>
              <a:gd name="connsiteY5" fmla="*/ 130018 h 488697"/>
              <a:gd name="connsiteX6" fmla="*/ 689677 w 1144212"/>
              <a:gd name="connsiteY6" fmla="*/ 15718 h 488697"/>
              <a:gd name="connsiteX7" fmla="*/ 948757 w 1144212"/>
              <a:gd name="connsiteY7" fmla="*/ 30958 h 488697"/>
              <a:gd name="connsiteX8" fmla="*/ 1131637 w 1144212"/>
              <a:gd name="connsiteY8" fmla="*/ 290038 h 488697"/>
              <a:gd name="connsiteX9" fmla="*/ 1120207 w 1144212"/>
              <a:gd name="connsiteY9" fmla="*/ 438628 h 488697"/>
              <a:gd name="connsiteX0" fmla="*/ 1131637 w 1138397"/>
              <a:gd name="connsiteY0" fmla="*/ 290038 h 497924"/>
              <a:gd name="connsiteX1" fmla="*/ 1055437 w 1138397"/>
              <a:gd name="connsiteY1" fmla="*/ 488158 h 497924"/>
              <a:gd name="connsiteX2" fmla="*/ 655387 w 1138397"/>
              <a:gd name="connsiteY2" fmla="*/ 461488 h 497924"/>
              <a:gd name="connsiteX3" fmla="*/ 266767 w 1138397"/>
              <a:gd name="connsiteY3" fmla="*/ 408148 h 497924"/>
              <a:gd name="connsiteX4" fmla="*/ 67 w 1138397"/>
              <a:gd name="connsiteY4" fmla="*/ 301468 h 497924"/>
              <a:gd name="connsiteX5" fmla="*/ 289627 w 1138397"/>
              <a:gd name="connsiteY5" fmla="*/ 130018 h 497924"/>
              <a:gd name="connsiteX6" fmla="*/ 689677 w 1138397"/>
              <a:gd name="connsiteY6" fmla="*/ 15718 h 497924"/>
              <a:gd name="connsiteX7" fmla="*/ 948757 w 1138397"/>
              <a:gd name="connsiteY7" fmla="*/ 30958 h 497924"/>
              <a:gd name="connsiteX8" fmla="*/ 1131637 w 1138397"/>
              <a:gd name="connsiteY8" fmla="*/ 290038 h 497924"/>
              <a:gd name="connsiteX0" fmla="*/ 1131637 w 1133108"/>
              <a:gd name="connsiteY0" fmla="*/ 290038 h 485103"/>
              <a:gd name="connsiteX1" fmla="*/ 1013527 w 1133108"/>
              <a:gd name="connsiteY1" fmla="*/ 472918 h 485103"/>
              <a:gd name="connsiteX2" fmla="*/ 655387 w 1133108"/>
              <a:gd name="connsiteY2" fmla="*/ 461488 h 485103"/>
              <a:gd name="connsiteX3" fmla="*/ 266767 w 1133108"/>
              <a:gd name="connsiteY3" fmla="*/ 408148 h 485103"/>
              <a:gd name="connsiteX4" fmla="*/ 67 w 1133108"/>
              <a:gd name="connsiteY4" fmla="*/ 301468 h 485103"/>
              <a:gd name="connsiteX5" fmla="*/ 289627 w 1133108"/>
              <a:gd name="connsiteY5" fmla="*/ 130018 h 485103"/>
              <a:gd name="connsiteX6" fmla="*/ 689677 w 1133108"/>
              <a:gd name="connsiteY6" fmla="*/ 15718 h 485103"/>
              <a:gd name="connsiteX7" fmla="*/ 948757 w 1133108"/>
              <a:gd name="connsiteY7" fmla="*/ 30958 h 485103"/>
              <a:gd name="connsiteX8" fmla="*/ 1131637 w 1133108"/>
              <a:gd name="connsiteY8" fmla="*/ 290038 h 485103"/>
              <a:gd name="connsiteX0" fmla="*/ 1066867 w 1073094"/>
              <a:gd name="connsiteY0" fmla="*/ 261754 h 485459"/>
              <a:gd name="connsiteX1" fmla="*/ 1013527 w 1073094"/>
              <a:gd name="connsiteY1" fmla="*/ 471304 h 485459"/>
              <a:gd name="connsiteX2" fmla="*/ 655387 w 1073094"/>
              <a:gd name="connsiteY2" fmla="*/ 459874 h 485459"/>
              <a:gd name="connsiteX3" fmla="*/ 266767 w 1073094"/>
              <a:gd name="connsiteY3" fmla="*/ 406534 h 485459"/>
              <a:gd name="connsiteX4" fmla="*/ 67 w 1073094"/>
              <a:gd name="connsiteY4" fmla="*/ 299854 h 485459"/>
              <a:gd name="connsiteX5" fmla="*/ 289627 w 1073094"/>
              <a:gd name="connsiteY5" fmla="*/ 128404 h 485459"/>
              <a:gd name="connsiteX6" fmla="*/ 689677 w 1073094"/>
              <a:gd name="connsiteY6" fmla="*/ 14104 h 485459"/>
              <a:gd name="connsiteX7" fmla="*/ 948757 w 1073094"/>
              <a:gd name="connsiteY7" fmla="*/ 29344 h 485459"/>
              <a:gd name="connsiteX8" fmla="*/ 1066867 w 1073094"/>
              <a:gd name="connsiteY8" fmla="*/ 261754 h 485459"/>
              <a:gd name="connsiteX0" fmla="*/ 1066867 w 1079861"/>
              <a:gd name="connsiteY0" fmla="*/ 247692 h 471397"/>
              <a:gd name="connsiteX1" fmla="*/ 1013527 w 1079861"/>
              <a:gd name="connsiteY1" fmla="*/ 457242 h 471397"/>
              <a:gd name="connsiteX2" fmla="*/ 655387 w 1079861"/>
              <a:gd name="connsiteY2" fmla="*/ 445812 h 471397"/>
              <a:gd name="connsiteX3" fmla="*/ 266767 w 1079861"/>
              <a:gd name="connsiteY3" fmla="*/ 392472 h 471397"/>
              <a:gd name="connsiteX4" fmla="*/ 67 w 1079861"/>
              <a:gd name="connsiteY4" fmla="*/ 285792 h 471397"/>
              <a:gd name="connsiteX5" fmla="*/ 289627 w 1079861"/>
              <a:gd name="connsiteY5" fmla="*/ 114342 h 471397"/>
              <a:gd name="connsiteX6" fmla="*/ 689677 w 1079861"/>
              <a:gd name="connsiteY6" fmla="*/ 42 h 471397"/>
              <a:gd name="connsiteX7" fmla="*/ 857317 w 1079861"/>
              <a:gd name="connsiteY7" fmla="*/ 102912 h 471397"/>
              <a:gd name="connsiteX8" fmla="*/ 1066867 w 1079861"/>
              <a:gd name="connsiteY8" fmla="*/ 247692 h 471397"/>
              <a:gd name="connsiteX0" fmla="*/ 944947 w 1027430"/>
              <a:gd name="connsiteY0" fmla="*/ 232451 h 472522"/>
              <a:gd name="connsiteX1" fmla="*/ 1013527 w 1027430"/>
              <a:gd name="connsiteY1" fmla="*/ 457241 h 472522"/>
              <a:gd name="connsiteX2" fmla="*/ 655387 w 1027430"/>
              <a:gd name="connsiteY2" fmla="*/ 445811 h 472522"/>
              <a:gd name="connsiteX3" fmla="*/ 266767 w 1027430"/>
              <a:gd name="connsiteY3" fmla="*/ 392471 h 472522"/>
              <a:gd name="connsiteX4" fmla="*/ 67 w 1027430"/>
              <a:gd name="connsiteY4" fmla="*/ 285791 h 472522"/>
              <a:gd name="connsiteX5" fmla="*/ 289627 w 1027430"/>
              <a:gd name="connsiteY5" fmla="*/ 114341 h 472522"/>
              <a:gd name="connsiteX6" fmla="*/ 689677 w 1027430"/>
              <a:gd name="connsiteY6" fmla="*/ 41 h 472522"/>
              <a:gd name="connsiteX7" fmla="*/ 857317 w 1027430"/>
              <a:gd name="connsiteY7" fmla="*/ 102911 h 472522"/>
              <a:gd name="connsiteX8" fmla="*/ 944947 w 1027430"/>
              <a:gd name="connsiteY8" fmla="*/ 232451 h 472522"/>
              <a:gd name="connsiteX0" fmla="*/ 944947 w 1024895"/>
              <a:gd name="connsiteY0" fmla="*/ 232451 h 472522"/>
              <a:gd name="connsiteX1" fmla="*/ 1013527 w 1024895"/>
              <a:gd name="connsiteY1" fmla="*/ 457241 h 472522"/>
              <a:gd name="connsiteX2" fmla="*/ 655387 w 1024895"/>
              <a:gd name="connsiteY2" fmla="*/ 445811 h 472522"/>
              <a:gd name="connsiteX3" fmla="*/ 266767 w 1024895"/>
              <a:gd name="connsiteY3" fmla="*/ 392471 h 472522"/>
              <a:gd name="connsiteX4" fmla="*/ 67 w 1024895"/>
              <a:gd name="connsiteY4" fmla="*/ 285791 h 472522"/>
              <a:gd name="connsiteX5" fmla="*/ 289627 w 1024895"/>
              <a:gd name="connsiteY5" fmla="*/ 114341 h 472522"/>
              <a:gd name="connsiteX6" fmla="*/ 689677 w 1024895"/>
              <a:gd name="connsiteY6" fmla="*/ 41 h 472522"/>
              <a:gd name="connsiteX7" fmla="*/ 857317 w 1024895"/>
              <a:gd name="connsiteY7" fmla="*/ 102911 h 472522"/>
              <a:gd name="connsiteX8" fmla="*/ 944947 w 1024895"/>
              <a:gd name="connsiteY8" fmla="*/ 232451 h 472522"/>
              <a:gd name="connsiteX0" fmla="*/ 944947 w 945230"/>
              <a:gd name="connsiteY0" fmla="*/ 232451 h 512470"/>
              <a:gd name="connsiteX1" fmla="*/ 876367 w 945230"/>
              <a:gd name="connsiteY1" fmla="*/ 502961 h 512470"/>
              <a:gd name="connsiteX2" fmla="*/ 655387 w 945230"/>
              <a:gd name="connsiteY2" fmla="*/ 445811 h 512470"/>
              <a:gd name="connsiteX3" fmla="*/ 266767 w 945230"/>
              <a:gd name="connsiteY3" fmla="*/ 392471 h 512470"/>
              <a:gd name="connsiteX4" fmla="*/ 67 w 945230"/>
              <a:gd name="connsiteY4" fmla="*/ 285791 h 512470"/>
              <a:gd name="connsiteX5" fmla="*/ 289627 w 945230"/>
              <a:gd name="connsiteY5" fmla="*/ 114341 h 512470"/>
              <a:gd name="connsiteX6" fmla="*/ 689677 w 945230"/>
              <a:gd name="connsiteY6" fmla="*/ 41 h 512470"/>
              <a:gd name="connsiteX7" fmla="*/ 857317 w 945230"/>
              <a:gd name="connsiteY7" fmla="*/ 102911 h 512470"/>
              <a:gd name="connsiteX8" fmla="*/ 944947 w 945230"/>
              <a:gd name="connsiteY8" fmla="*/ 232451 h 512470"/>
              <a:gd name="connsiteX0" fmla="*/ 944943 w 945378"/>
              <a:gd name="connsiteY0" fmla="*/ 232451 h 519711"/>
              <a:gd name="connsiteX1" fmla="*/ 876363 w 945378"/>
              <a:gd name="connsiteY1" fmla="*/ 502961 h 519711"/>
              <a:gd name="connsiteX2" fmla="*/ 594423 w 945378"/>
              <a:gd name="connsiteY2" fmla="*/ 480101 h 519711"/>
              <a:gd name="connsiteX3" fmla="*/ 266763 w 945378"/>
              <a:gd name="connsiteY3" fmla="*/ 392471 h 519711"/>
              <a:gd name="connsiteX4" fmla="*/ 63 w 945378"/>
              <a:gd name="connsiteY4" fmla="*/ 285791 h 519711"/>
              <a:gd name="connsiteX5" fmla="*/ 289623 w 945378"/>
              <a:gd name="connsiteY5" fmla="*/ 114341 h 519711"/>
              <a:gd name="connsiteX6" fmla="*/ 689673 w 945378"/>
              <a:gd name="connsiteY6" fmla="*/ 41 h 519711"/>
              <a:gd name="connsiteX7" fmla="*/ 857313 w 945378"/>
              <a:gd name="connsiteY7" fmla="*/ 102911 h 519711"/>
              <a:gd name="connsiteX8" fmla="*/ 944943 w 945378"/>
              <a:gd name="connsiteY8" fmla="*/ 232451 h 519711"/>
              <a:gd name="connsiteX0" fmla="*/ 945064 w 945499"/>
              <a:gd name="connsiteY0" fmla="*/ 232451 h 519711"/>
              <a:gd name="connsiteX1" fmla="*/ 876484 w 945499"/>
              <a:gd name="connsiteY1" fmla="*/ 502961 h 519711"/>
              <a:gd name="connsiteX2" fmla="*/ 594544 w 945499"/>
              <a:gd name="connsiteY2" fmla="*/ 480101 h 519711"/>
              <a:gd name="connsiteX3" fmla="*/ 251644 w 945499"/>
              <a:gd name="connsiteY3" fmla="*/ 392471 h 519711"/>
              <a:gd name="connsiteX4" fmla="*/ 184 w 945499"/>
              <a:gd name="connsiteY4" fmla="*/ 285791 h 519711"/>
              <a:gd name="connsiteX5" fmla="*/ 289744 w 945499"/>
              <a:gd name="connsiteY5" fmla="*/ 114341 h 519711"/>
              <a:gd name="connsiteX6" fmla="*/ 689794 w 945499"/>
              <a:gd name="connsiteY6" fmla="*/ 41 h 519711"/>
              <a:gd name="connsiteX7" fmla="*/ 857434 w 945499"/>
              <a:gd name="connsiteY7" fmla="*/ 102911 h 519711"/>
              <a:gd name="connsiteX8" fmla="*/ 945064 w 945499"/>
              <a:gd name="connsiteY8" fmla="*/ 232451 h 519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5499" h="519711">
                <a:moveTo>
                  <a:pt x="945064" y="232451"/>
                </a:moveTo>
                <a:cubicBezTo>
                  <a:pt x="948239" y="299126"/>
                  <a:pt x="934904" y="461686"/>
                  <a:pt x="876484" y="502961"/>
                </a:cubicBezTo>
                <a:cubicBezTo>
                  <a:pt x="818064" y="544236"/>
                  <a:pt x="698684" y="498516"/>
                  <a:pt x="594544" y="480101"/>
                </a:cubicBezTo>
                <a:cubicBezTo>
                  <a:pt x="490404" y="461686"/>
                  <a:pt x="350704" y="424856"/>
                  <a:pt x="251644" y="392471"/>
                </a:cubicBezTo>
                <a:cubicBezTo>
                  <a:pt x="152584" y="360086"/>
                  <a:pt x="-6166" y="332146"/>
                  <a:pt x="184" y="285791"/>
                </a:cubicBezTo>
                <a:cubicBezTo>
                  <a:pt x="6534" y="239436"/>
                  <a:pt x="174809" y="161966"/>
                  <a:pt x="289744" y="114341"/>
                </a:cubicBezTo>
                <a:cubicBezTo>
                  <a:pt x="404679" y="66716"/>
                  <a:pt x="595179" y="1946"/>
                  <a:pt x="689794" y="41"/>
                </a:cubicBezTo>
                <a:cubicBezTo>
                  <a:pt x="784409" y="-1864"/>
                  <a:pt x="814889" y="64176"/>
                  <a:pt x="857434" y="102911"/>
                </a:cubicBezTo>
                <a:cubicBezTo>
                  <a:pt x="899979" y="141646"/>
                  <a:pt x="941889" y="165776"/>
                  <a:pt x="945064" y="232451"/>
                </a:cubicBezTo>
                <a:close/>
              </a:path>
            </a:pathLst>
          </a:custGeom>
          <a:solidFill>
            <a:srgbClr val="E67C7F">
              <a:alpha val="50980"/>
            </a:srgb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098867" y="4211640"/>
            <a:ext cx="1001073" cy="430820"/>
          </a:xfrm>
          <a:custGeom>
            <a:avLst/>
            <a:gdLst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167640 w 1129395"/>
              <a:gd name="connsiteY9" fmla="*/ 167640 h 472440"/>
              <a:gd name="connsiteX10" fmla="*/ 228600 w 1129395"/>
              <a:gd name="connsiteY10" fmla="*/ 152400 h 472440"/>
              <a:gd name="connsiteX11" fmla="*/ 289560 w 1129395"/>
              <a:gd name="connsiteY11" fmla="*/ 137160 h 472440"/>
              <a:gd name="connsiteX12" fmla="*/ 335280 w 1129395"/>
              <a:gd name="connsiteY12" fmla="*/ 121920 h 472440"/>
              <a:gd name="connsiteX13" fmla="*/ 381000 w 1129395"/>
              <a:gd name="connsiteY13" fmla="*/ 91440 h 472440"/>
              <a:gd name="connsiteX14" fmla="*/ 457200 w 1129395"/>
              <a:gd name="connsiteY14" fmla="*/ 76200 h 472440"/>
              <a:gd name="connsiteX15" fmla="*/ 594360 w 1129395"/>
              <a:gd name="connsiteY15" fmla="*/ 30480 h 472440"/>
              <a:gd name="connsiteX16" fmla="*/ 640080 w 1129395"/>
              <a:gd name="connsiteY16" fmla="*/ 15240 h 472440"/>
              <a:gd name="connsiteX17" fmla="*/ 685800 w 1129395"/>
              <a:gd name="connsiteY17" fmla="*/ 0 h 472440"/>
              <a:gd name="connsiteX18" fmla="*/ 944880 w 1129395"/>
              <a:gd name="connsiteY18" fmla="*/ 15240 h 472440"/>
              <a:gd name="connsiteX19" fmla="*/ 1051560 w 1129395"/>
              <a:gd name="connsiteY19" fmla="*/ 137160 h 472440"/>
              <a:gd name="connsiteX20" fmla="*/ 1082040 w 1129395"/>
              <a:gd name="connsiteY20" fmla="*/ 182880 h 472440"/>
              <a:gd name="connsiteX21" fmla="*/ 1127760 w 1129395"/>
              <a:gd name="connsiteY21" fmla="*/ 274320 h 472440"/>
              <a:gd name="connsiteX22" fmla="*/ 1127760 w 1129395"/>
              <a:gd name="connsiteY22" fmla="*/ 396240 h 472440"/>
              <a:gd name="connsiteX23" fmla="*/ 1112520 w 1129395"/>
              <a:gd name="connsiteY23" fmla="*/ 441960 h 472440"/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228600 w 1129395"/>
              <a:gd name="connsiteY9" fmla="*/ 152400 h 472440"/>
              <a:gd name="connsiteX10" fmla="*/ 289560 w 1129395"/>
              <a:gd name="connsiteY10" fmla="*/ 137160 h 472440"/>
              <a:gd name="connsiteX11" fmla="*/ 335280 w 1129395"/>
              <a:gd name="connsiteY11" fmla="*/ 121920 h 472440"/>
              <a:gd name="connsiteX12" fmla="*/ 381000 w 1129395"/>
              <a:gd name="connsiteY12" fmla="*/ 91440 h 472440"/>
              <a:gd name="connsiteX13" fmla="*/ 457200 w 1129395"/>
              <a:gd name="connsiteY13" fmla="*/ 76200 h 472440"/>
              <a:gd name="connsiteX14" fmla="*/ 594360 w 1129395"/>
              <a:gd name="connsiteY14" fmla="*/ 30480 h 472440"/>
              <a:gd name="connsiteX15" fmla="*/ 640080 w 1129395"/>
              <a:gd name="connsiteY15" fmla="*/ 15240 h 472440"/>
              <a:gd name="connsiteX16" fmla="*/ 685800 w 1129395"/>
              <a:gd name="connsiteY16" fmla="*/ 0 h 472440"/>
              <a:gd name="connsiteX17" fmla="*/ 944880 w 1129395"/>
              <a:gd name="connsiteY17" fmla="*/ 15240 h 472440"/>
              <a:gd name="connsiteX18" fmla="*/ 1051560 w 1129395"/>
              <a:gd name="connsiteY18" fmla="*/ 137160 h 472440"/>
              <a:gd name="connsiteX19" fmla="*/ 1082040 w 1129395"/>
              <a:gd name="connsiteY19" fmla="*/ 182880 h 472440"/>
              <a:gd name="connsiteX20" fmla="*/ 1127760 w 1129395"/>
              <a:gd name="connsiteY20" fmla="*/ 274320 h 472440"/>
              <a:gd name="connsiteX21" fmla="*/ 1127760 w 1129395"/>
              <a:gd name="connsiteY21" fmla="*/ 396240 h 472440"/>
              <a:gd name="connsiteX22" fmla="*/ 1112520 w 1129395"/>
              <a:gd name="connsiteY22" fmla="*/ 441960 h 472440"/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228600 w 1129395"/>
              <a:gd name="connsiteY9" fmla="*/ 152400 h 472440"/>
              <a:gd name="connsiteX10" fmla="*/ 335280 w 1129395"/>
              <a:gd name="connsiteY10" fmla="*/ 121920 h 472440"/>
              <a:gd name="connsiteX11" fmla="*/ 381000 w 1129395"/>
              <a:gd name="connsiteY11" fmla="*/ 91440 h 472440"/>
              <a:gd name="connsiteX12" fmla="*/ 457200 w 1129395"/>
              <a:gd name="connsiteY12" fmla="*/ 76200 h 472440"/>
              <a:gd name="connsiteX13" fmla="*/ 594360 w 1129395"/>
              <a:gd name="connsiteY13" fmla="*/ 30480 h 472440"/>
              <a:gd name="connsiteX14" fmla="*/ 640080 w 1129395"/>
              <a:gd name="connsiteY14" fmla="*/ 15240 h 472440"/>
              <a:gd name="connsiteX15" fmla="*/ 685800 w 1129395"/>
              <a:gd name="connsiteY15" fmla="*/ 0 h 472440"/>
              <a:gd name="connsiteX16" fmla="*/ 944880 w 1129395"/>
              <a:gd name="connsiteY16" fmla="*/ 15240 h 472440"/>
              <a:gd name="connsiteX17" fmla="*/ 1051560 w 1129395"/>
              <a:gd name="connsiteY17" fmla="*/ 137160 h 472440"/>
              <a:gd name="connsiteX18" fmla="*/ 1082040 w 1129395"/>
              <a:gd name="connsiteY18" fmla="*/ 182880 h 472440"/>
              <a:gd name="connsiteX19" fmla="*/ 1127760 w 1129395"/>
              <a:gd name="connsiteY19" fmla="*/ 274320 h 472440"/>
              <a:gd name="connsiteX20" fmla="*/ 1127760 w 1129395"/>
              <a:gd name="connsiteY20" fmla="*/ 396240 h 472440"/>
              <a:gd name="connsiteX21" fmla="*/ 1112520 w 1129395"/>
              <a:gd name="connsiteY21" fmla="*/ 441960 h 472440"/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228600 w 1129395"/>
              <a:gd name="connsiteY9" fmla="*/ 152400 h 472440"/>
              <a:gd name="connsiteX10" fmla="*/ 335280 w 1129395"/>
              <a:gd name="connsiteY10" fmla="*/ 121920 h 472440"/>
              <a:gd name="connsiteX11" fmla="*/ 457200 w 1129395"/>
              <a:gd name="connsiteY11" fmla="*/ 76200 h 472440"/>
              <a:gd name="connsiteX12" fmla="*/ 594360 w 1129395"/>
              <a:gd name="connsiteY12" fmla="*/ 30480 h 472440"/>
              <a:gd name="connsiteX13" fmla="*/ 640080 w 1129395"/>
              <a:gd name="connsiteY13" fmla="*/ 15240 h 472440"/>
              <a:gd name="connsiteX14" fmla="*/ 685800 w 1129395"/>
              <a:gd name="connsiteY14" fmla="*/ 0 h 472440"/>
              <a:gd name="connsiteX15" fmla="*/ 944880 w 1129395"/>
              <a:gd name="connsiteY15" fmla="*/ 15240 h 472440"/>
              <a:gd name="connsiteX16" fmla="*/ 1051560 w 1129395"/>
              <a:gd name="connsiteY16" fmla="*/ 137160 h 472440"/>
              <a:gd name="connsiteX17" fmla="*/ 1082040 w 1129395"/>
              <a:gd name="connsiteY17" fmla="*/ 182880 h 472440"/>
              <a:gd name="connsiteX18" fmla="*/ 1127760 w 1129395"/>
              <a:gd name="connsiteY18" fmla="*/ 274320 h 472440"/>
              <a:gd name="connsiteX19" fmla="*/ 1127760 w 1129395"/>
              <a:gd name="connsiteY19" fmla="*/ 396240 h 472440"/>
              <a:gd name="connsiteX20" fmla="*/ 1112520 w 1129395"/>
              <a:gd name="connsiteY20" fmla="*/ 441960 h 472440"/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228600 w 1129395"/>
              <a:gd name="connsiteY9" fmla="*/ 152400 h 472440"/>
              <a:gd name="connsiteX10" fmla="*/ 335280 w 1129395"/>
              <a:gd name="connsiteY10" fmla="*/ 121920 h 472440"/>
              <a:gd name="connsiteX11" fmla="*/ 457200 w 1129395"/>
              <a:gd name="connsiteY11" fmla="*/ 76200 h 472440"/>
              <a:gd name="connsiteX12" fmla="*/ 594360 w 1129395"/>
              <a:gd name="connsiteY12" fmla="*/ 30480 h 472440"/>
              <a:gd name="connsiteX13" fmla="*/ 685800 w 1129395"/>
              <a:gd name="connsiteY13" fmla="*/ 0 h 472440"/>
              <a:gd name="connsiteX14" fmla="*/ 944880 w 1129395"/>
              <a:gd name="connsiteY14" fmla="*/ 15240 h 472440"/>
              <a:gd name="connsiteX15" fmla="*/ 1051560 w 1129395"/>
              <a:gd name="connsiteY15" fmla="*/ 137160 h 472440"/>
              <a:gd name="connsiteX16" fmla="*/ 1082040 w 1129395"/>
              <a:gd name="connsiteY16" fmla="*/ 182880 h 472440"/>
              <a:gd name="connsiteX17" fmla="*/ 1127760 w 1129395"/>
              <a:gd name="connsiteY17" fmla="*/ 274320 h 472440"/>
              <a:gd name="connsiteX18" fmla="*/ 1127760 w 1129395"/>
              <a:gd name="connsiteY18" fmla="*/ 396240 h 472440"/>
              <a:gd name="connsiteX19" fmla="*/ 1112520 w 1129395"/>
              <a:gd name="connsiteY19" fmla="*/ 441960 h 472440"/>
              <a:gd name="connsiteX0" fmla="*/ 1051560 w 1129395"/>
              <a:gd name="connsiteY0" fmla="*/ 476151 h 476151"/>
              <a:gd name="connsiteX1" fmla="*/ 1051560 w 1129395"/>
              <a:gd name="connsiteY1" fmla="*/ 476151 h 476151"/>
              <a:gd name="connsiteX2" fmla="*/ 914400 w 1129395"/>
              <a:gd name="connsiteY2" fmla="*/ 460911 h 476151"/>
              <a:gd name="connsiteX3" fmla="*/ 182880 w 1129395"/>
              <a:gd name="connsiteY3" fmla="*/ 445671 h 476151"/>
              <a:gd name="connsiteX4" fmla="*/ 91440 w 1129395"/>
              <a:gd name="connsiteY4" fmla="*/ 415191 h 476151"/>
              <a:gd name="connsiteX5" fmla="*/ 45720 w 1129395"/>
              <a:gd name="connsiteY5" fmla="*/ 384711 h 476151"/>
              <a:gd name="connsiteX6" fmla="*/ 15240 w 1129395"/>
              <a:gd name="connsiteY6" fmla="*/ 293271 h 476151"/>
              <a:gd name="connsiteX7" fmla="*/ 0 w 1129395"/>
              <a:gd name="connsiteY7" fmla="*/ 247551 h 476151"/>
              <a:gd name="connsiteX8" fmla="*/ 45720 w 1129395"/>
              <a:gd name="connsiteY8" fmla="*/ 201831 h 476151"/>
              <a:gd name="connsiteX9" fmla="*/ 228600 w 1129395"/>
              <a:gd name="connsiteY9" fmla="*/ 156111 h 476151"/>
              <a:gd name="connsiteX10" fmla="*/ 335280 w 1129395"/>
              <a:gd name="connsiteY10" fmla="*/ 125631 h 476151"/>
              <a:gd name="connsiteX11" fmla="*/ 457200 w 1129395"/>
              <a:gd name="connsiteY11" fmla="*/ 79911 h 476151"/>
              <a:gd name="connsiteX12" fmla="*/ 685800 w 1129395"/>
              <a:gd name="connsiteY12" fmla="*/ 3711 h 476151"/>
              <a:gd name="connsiteX13" fmla="*/ 944880 w 1129395"/>
              <a:gd name="connsiteY13" fmla="*/ 18951 h 476151"/>
              <a:gd name="connsiteX14" fmla="*/ 1051560 w 1129395"/>
              <a:gd name="connsiteY14" fmla="*/ 140871 h 476151"/>
              <a:gd name="connsiteX15" fmla="*/ 1082040 w 1129395"/>
              <a:gd name="connsiteY15" fmla="*/ 186591 h 476151"/>
              <a:gd name="connsiteX16" fmla="*/ 1127760 w 1129395"/>
              <a:gd name="connsiteY16" fmla="*/ 278031 h 476151"/>
              <a:gd name="connsiteX17" fmla="*/ 1127760 w 1129395"/>
              <a:gd name="connsiteY17" fmla="*/ 399951 h 476151"/>
              <a:gd name="connsiteX18" fmla="*/ 1112520 w 1129395"/>
              <a:gd name="connsiteY18" fmla="*/ 445671 h 476151"/>
              <a:gd name="connsiteX0" fmla="*/ 1051560 w 1129395"/>
              <a:gd name="connsiteY0" fmla="*/ 476151 h 476151"/>
              <a:gd name="connsiteX1" fmla="*/ 1051560 w 1129395"/>
              <a:gd name="connsiteY1" fmla="*/ 476151 h 476151"/>
              <a:gd name="connsiteX2" fmla="*/ 914400 w 1129395"/>
              <a:gd name="connsiteY2" fmla="*/ 460911 h 476151"/>
              <a:gd name="connsiteX3" fmla="*/ 182880 w 1129395"/>
              <a:gd name="connsiteY3" fmla="*/ 445671 h 476151"/>
              <a:gd name="connsiteX4" fmla="*/ 91440 w 1129395"/>
              <a:gd name="connsiteY4" fmla="*/ 415191 h 476151"/>
              <a:gd name="connsiteX5" fmla="*/ 45720 w 1129395"/>
              <a:gd name="connsiteY5" fmla="*/ 384711 h 476151"/>
              <a:gd name="connsiteX6" fmla="*/ 15240 w 1129395"/>
              <a:gd name="connsiteY6" fmla="*/ 293271 h 476151"/>
              <a:gd name="connsiteX7" fmla="*/ 0 w 1129395"/>
              <a:gd name="connsiteY7" fmla="*/ 247551 h 476151"/>
              <a:gd name="connsiteX8" fmla="*/ 45720 w 1129395"/>
              <a:gd name="connsiteY8" fmla="*/ 201831 h 476151"/>
              <a:gd name="connsiteX9" fmla="*/ 228600 w 1129395"/>
              <a:gd name="connsiteY9" fmla="*/ 156111 h 476151"/>
              <a:gd name="connsiteX10" fmla="*/ 457200 w 1129395"/>
              <a:gd name="connsiteY10" fmla="*/ 79911 h 476151"/>
              <a:gd name="connsiteX11" fmla="*/ 685800 w 1129395"/>
              <a:gd name="connsiteY11" fmla="*/ 3711 h 476151"/>
              <a:gd name="connsiteX12" fmla="*/ 944880 w 1129395"/>
              <a:gd name="connsiteY12" fmla="*/ 18951 h 476151"/>
              <a:gd name="connsiteX13" fmla="*/ 1051560 w 1129395"/>
              <a:gd name="connsiteY13" fmla="*/ 140871 h 476151"/>
              <a:gd name="connsiteX14" fmla="*/ 1082040 w 1129395"/>
              <a:gd name="connsiteY14" fmla="*/ 186591 h 476151"/>
              <a:gd name="connsiteX15" fmla="*/ 1127760 w 1129395"/>
              <a:gd name="connsiteY15" fmla="*/ 278031 h 476151"/>
              <a:gd name="connsiteX16" fmla="*/ 1127760 w 1129395"/>
              <a:gd name="connsiteY16" fmla="*/ 399951 h 476151"/>
              <a:gd name="connsiteX17" fmla="*/ 1112520 w 1129395"/>
              <a:gd name="connsiteY17" fmla="*/ 445671 h 476151"/>
              <a:gd name="connsiteX0" fmla="*/ 1036320 w 1114155"/>
              <a:gd name="connsiteY0" fmla="*/ 476151 h 476151"/>
              <a:gd name="connsiteX1" fmla="*/ 1036320 w 1114155"/>
              <a:gd name="connsiteY1" fmla="*/ 476151 h 476151"/>
              <a:gd name="connsiteX2" fmla="*/ 899160 w 1114155"/>
              <a:gd name="connsiteY2" fmla="*/ 460911 h 476151"/>
              <a:gd name="connsiteX3" fmla="*/ 167640 w 1114155"/>
              <a:gd name="connsiteY3" fmla="*/ 445671 h 476151"/>
              <a:gd name="connsiteX4" fmla="*/ 76200 w 1114155"/>
              <a:gd name="connsiteY4" fmla="*/ 415191 h 476151"/>
              <a:gd name="connsiteX5" fmla="*/ 30480 w 1114155"/>
              <a:gd name="connsiteY5" fmla="*/ 384711 h 476151"/>
              <a:gd name="connsiteX6" fmla="*/ 0 w 1114155"/>
              <a:gd name="connsiteY6" fmla="*/ 293271 h 476151"/>
              <a:gd name="connsiteX7" fmla="*/ 30480 w 1114155"/>
              <a:gd name="connsiteY7" fmla="*/ 201831 h 476151"/>
              <a:gd name="connsiteX8" fmla="*/ 213360 w 1114155"/>
              <a:gd name="connsiteY8" fmla="*/ 156111 h 476151"/>
              <a:gd name="connsiteX9" fmla="*/ 441960 w 1114155"/>
              <a:gd name="connsiteY9" fmla="*/ 79911 h 476151"/>
              <a:gd name="connsiteX10" fmla="*/ 670560 w 1114155"/>
              <a:gd name="connsiteY10" fmla="*/ 3711 h 476151"/>
              <a:gd name="connsiteX11" fmla="*/ 929640 w 1114155"/>
              <a:gd name="connsiteY11" fmla="*/ 18951 h 476151"/>
              <a:gd name="connsiteX12" fmla="*/ 1036320 w 1114155"/>
              <a:gd name="connsiteY12" fmla="*/ 140871 h 476151"/>
              <a:gd name="connsiteX13" fmla="*/ 1066800 w 1114155"/>
              <a:gd name="connsiteY13" fmla="*/ 186591 h 476151"/>
              <a:gd name="connsiteX14" fmla="*/ 1112520 w 1114155"/>
              <a:gd name="connsiteY14" fmla="*/ 278031 h 476151"/>
              <a:gd name="connsiteX15" fmla="*/ 1112520 w 1114155"/>
              <a:gd name="connsiteY15" fmla="*/ 399951 h 476151"/>
              <a:gd name="connsiteX16" fmla="*/ 1097280 w 1114155"/>
              <a:gd name="connsiteY16" fmla="*/ 445671 h 476151"/>
              <a:gd name="connsiteX0" fmla="*/ 1036320 w 1114155"/>
              <a:gd name="connsiteY0" fmla="*/ 476151 h 476151"/>
              <a:gd name="connsiteX1" fmla="*/ 1036320 w 1114155"/>
              <a:gd name="connsiteY1" fmla="*/ 476151 h 476151"/>
              <a:gd name="connsiteX2" fmla="*/ 899160 w 1114155"/>
              <a:gd name="connsiteY2" fmla="*/ 460911 h 476151"/>
              <a:gd name="connsiteX3" fmla="*/ 167640 w 1114155"/>
              <a:gd name="connsiteY3" fmla="*/ 445671 h 476151"/>
              <a:gd name="connsiteX4" fmla="*/ 76200 w 1114155"/>
              <a:gd name="connsiteY4" fmla="*/ 415191 h 476151"/>
              <a:gd name="connsiteX5" fmla="*/ 0 w 1114155"/>
              <a:gd name="connsiteY5" fmla="*/ 293271 h 476151"/>
              <a:gd name="connsiteX6" fmla="*/ 30480 w 1114155"/>
              <a:gd name="connsiteY6" fmla="*/ 201831 h 476151"/>
              <a:gd name="connsiteX7" fmla="*/ 213360 w 1114155"/>
              <a:gd name="connsiteY7" fmla="*/ 156111 h 476151"/>
              <a:gd name="connsiteX8" fmla="*/ 441960 w 1114155"/>
              <a:gd name="connsiteY8" fmla="*/ 79911 h 476151"/>
              <a:gd name="connsiteX9" fmla="*/ 670560 w 1114155"/>
              <a:gd name="connsiteY9" fmla="*/ 3711 h 476151"/>
              <a:gd name="connsiteX10" fmla="*/ 929640 w 1114155"/>
              <a:gd name="connsiteY10" fmla="*/ 18951 h 476151"/>
              <a:gd name="connsiteX11" fmla="*/ 1036320 w 1114155"/>
              <a:gd name="connsiteY11" fmla="*/ 140871 h 476151"/>
              <a:gd name="connsiteX12" fmla="*/ 1066800 w 1114155"/>
              <a:gd name="connsiteY12" fmla="*/ 186591 h 476151"/>
              <a:gd name="connsiteX13" fmla="*/ 1112520 w 1114155"/>
              <a:gd name="connsiteY13" fmla="*/ 278031 h 476151"/>
              <a:gd name="connsiteX14" fmla="*/ 1112520 w 1114155"/>
              <a:gd name="connsiteY14" fmla="*/ 399951 h 476151"/>
              <a:gd name="connsiteX15" fmla="*/ 1097280 w 1114155"/>
              <a:gd name="connsiteY15" fmla="*/ 445671 h 476151"/>
              <a:gd name="connsiteX0" fmla="*/ 1036320 w 1114155"/>
              <a:gd name="connsiteY0" fmla="*/ 480306 h 480306"/>
              <a:gd name="connsiteX1" fmla="*/ 1036320 w 1114155"/>
              <a:gd name="connsiteY1" fmla="*/ 480306 h 480306"/>
              <a:gd name="connsiteX2" fmla="*/ 899160 w 1114155"/>
              <a:gd name="connsiteY2" fmla="*/ 465066 h 480306"/>
              <a:gd name="connsiteX3" fmla="*/ 167640 w 1114155"/>
              <a:gd name="connsiteY3" fmla="*/ 449826 h 480306"/>
              <a:gd name="connsiteX4" fmla="*/ 76200 w 1114155"/>
              <a:gd name="connsiteY4" fmla="*/ 419346 h 480306"/>
              <a:gd name="connsiteX5" fmla="*/ 0 w 1114155"/>
              <a:gd name="connsiteY5" fmla="*/ 297426 h 480306"/>
              <a:gd name="connsiteX6" fmla="*/ 30480 w 1114155"/>
              <a:gd name="connsiteY6" fmla="*/ 205986 h 480306"/>
              <a:gd name="connsiteX7" fmla="*/ 213360 w 1114155"/>
              <a:gd name="connsiteY7" fmla="*/ 160266 h 480306"/>
              <a:gd name="connsiteX8" fmla="*/ 441960 w 1114155"/>
              <a:gd name="connsiteY8" fmla="*/ 84066 h 480306"/>
              <a:gd name="connsiteX9" fmla="*/ 670560 w 1114155"/>
              <a:gd name="connsiteY9" fmla="*/ 7866 h 480306"/>
              <a:gd name="connsiteX10" fmla="*/ 929640 w 1114155"/>
              <a:gd name="connsiteY10" fmla="*/ 23106 h 480306"/>
              <a:gd name="connsiteX11" fmla="*/ 1066800 w 1114155"/>
              <a:gd name="connsiteY11" fmla="*/ 190746 h 480306"/>
              <a:gd name="connsiteX12" fmla="*/ 1112520 w 1114155"/>
              <a:gd name="connsiteY12" fmla="*/ 282186 h 480306"/>
              <a:gd name="connsiteX13" fmla="*/ 1112520 w 1114155"/>
              <a:gd name="connsiteY13" fmla="*/ 404106 h 480306"/>
              <a:gd name="connsiteX14" fmla="*/ 1097280 w 1114155"/>
              <a:gd name="connsiteY14" fmla="*/ 449826 h 480306"/>
              <a:gd name="connsiteX0" fmla="*/ 1036320 w 1113454"/>
              <a:gd name="connsiteY0" fmla="*/ 480306 h 480306"/>
              <a:gd name="connsiteX1" fmla="*/ 1036320 w 1113454"/>
              <a:gd name="connsiteY1" fmla="*/ 480306 h 480306"/>
              <a:gd name="connsiteX2" fmla="*/ 899160 w 1113454"/>
              <a:gd name="connsiteY2" fmla="*/ 465066 h 480306"/>
              <a:gd name="connsiteX3" fmla="*/ 167640 w 1113454"/>
              <a:gd name="connsiteY3" fmla="*/ 449826 h 480306"/>
              <a:gd name="connsiteX4" fmla="*/ 76200 w 1113454"/>
              <a:gd name="connsiteY4" fmla="*/ 419346 h 480306"/>
              <a:gd name="connsiteX5" fmla="*/ 0 w 1113454"/>
              <a:gd name="connsiteY5" fmla="*/ 297426 h 480306"/>
              <a:gd name="connsiteX6" fmla="*/ 30480 w 1113454"/>
              <a:gd name="connsiteY6" fmla="*/ 205986 h 480306"/>
              <a:gd name="connsiteX7" fmla="*/ 213360 w 1113454"/>
              <a:gd name="connsiteY7" fmla="*/ 160266 h 480306"/>
              <a:gd name="connsiteX8" fmla="*/ 441960 w 1113454"/>
              <a:gd name="connsiteY8" fmla="*/ 84066 h 480306"/>
              <a:gd name="connsiteX9" fmla="*/ 670560 w 1113454"/>
              <a:gd name="connsiteY9" fmla="*/ 7866 h 480306"/>
              <a:gd name="connsiteX10" fmla="*/ 929640 w 1113454"/>
              <a:gd name="connsiteY10" fmla="*/ 23106 h 480306"/>
              <a:gd name="connsiteX11" fmla="*/ 1066800 w 1113454"/>
              <a:gd name="connsiteY11" fmla="*/ 190746 h 480306"/>
              <a:gd name="connsiteX12" fmla="*/ 1112520 w 1113454"/>
              <a:gd name="connsiteY12" fmla="*/ 282186 h 480306"/>
              <a:gd name="connsiteX13" fmla="*/ 1097280 w 1113454"/>
              <a:gd name="connsiteY13" fmla="*/ 449826 h 480306"/>
              <a:gd name="connsiteX0" fmla="*/ 1036320 w 1113454"/>
              <a:gd name="connsiteY0" fmla="*/ 480306 h 480306"/>
              <a:gd name="connsiteX1" fmla="*/ 1036320 w 1113454"/>
              <a:gd name="connsiteY1" fmla="*/ 480306 h 480306"/>
              <a:gd name="connsiteX2" fmla="*/ 899160 w 1113454"/>
              <a:gd name="connsiteY2" fmla="*/ 465066 h 480306"/>
              <a:gd name="connsiteX3" fmla="*/ 167640 w 1113454"/>
              <a:gd name="connsiteY3" fmla="*/ 449826 h 480306"/>
              <a:gd name="connsiteX4" fmla="*/ 76200 w 1113454"/>
              <a:gd name="connsiteY4" fmla="*/ 419346 h 480306"/>
              <a:gd name="connsiteX5" fmla="*/ 0 w 1113454"/>
              <a:gd name="connsiteY5" fmla="*/ 297426 h 480306"/>
              <a:gd name="connsiteX6" fmla="*/ 30480 w 1113454"/>
              <a:gd name="connsiteY6" fmla="*/ 205986 h 480306"/>
              <a:gd name="connsiteX7" fmla="*/ 213360 w 1113454"/>
              <a:gd name="connsiteY7" fmla="*/ 160266 h 480306"/>
              <a:gd name="connsiteX8" fmla="*/ 441960 w 1113454"/>
              <a:gd name="connsiteY8" fmla="*/ 84066 h 480306"/>
              <a:gd name="connsiteX9" fmla="*/ 670560 w 1113454"/>
              <a:gd name="connsiteY9" fmla="*/ 7866 h 480306"/>
              <a:gd name="connsiteX10" fmla="*/ 929640 w 1113454"/>
              <a:gd name="connsiteY10" fmla="*/ 23106 h 480306"/>
              <a:gd name="connsiteX11" fmla="*/ 1066800 w 1113454"/>
              <a:gd name="connsiteY11" fmla="*/ 190746 h 480306"/>
              <a:gd name="connsiteX12" fmla="*/ 1112520 w 1113454"/>
              <a:gd name="connsiteY12" fmla="*/ 282186 h 480306"/>
              <a:gd name="connsiteX13" fmla="*/ 1097280 w 1113454"/>
              <a:gd name="connsiteY13" fmla="*/ 449826 h 480306"/>
              <a:gd name="connsiteX14" fmla="*/ 1036320 w 1113454"/>
              <a:gd name="connsiteY14" fmla="*/ 480306 h 480306"/>
              <a:gd name="connsiteX0" fmla="*/ 1036378 w 1113512"/>
              <a:gd name="connsiteY0" fmla="*/ 480306 h 480306"/>
              <a:gd name="connsiteX1" fmla="*/ 1036378 w 1113512"/>
              <a:gd name="connsiteY1" fmla="*/ 480306 h 480306"/>
              <a:gd name="connsiteX2" fmla="*/ 899218 w 1113512"/>
              <a:gd name="connsiteY2" fmla="*/ 465066 h 480306"/>
              <a:gd name="connsiteX3" fmla="*/ 167698 w 1113512"/>
              <a:gd name="connsiteY3" fmla="*/ 449826 h 480306"/>
              <a:gd name="connsiteX4" fmla="*/ 76258 w 1113512"/>
              <a:gd name="connsiteY4" fmla="*/ 419346 h 480306"/>
              <a:gd name="connsiteX5" fmla="*/ 58 w 1113512"/>
              <a:gd name="connsiteY5" fmla="*/ 297426 h 480306"/>
              <a:gd name="connsiteX6" fmla="*/ 64828 w 1113512"/>
              <a:gd name="connsiteY6" fmla="*/ 205986 h 480306"/>
              <a:gd name="connsiteX7" fmla="*/ 213418 w 1113512"/>
              <a:gd name="connsiteY7" fmla="*/ 160266 h 480306"/>
              <a:gd name="connsiteX8" fmla="*/ 442018 w 1113512"/>
              <a:gd name="connsiteY8" fmla="*/ 84066 h 480306"/>
              <a:gd name="connsiteX9" fmla="*/ 670618 w 1113512"/>
              <a:gd name="connsiteY9" fmla="*/ 7866 h 480306"/>
              <a:gd name="connsiteX10" fmla="*/ 929698 w 1113512"/>
              <a:gd name="connsiteY10" fmla="*/ 23106 h 480306"/>
              <a:gd name="connsiteX11" fmla="*/ 1066858 w 1113512"/>
              <a:gd name="connsiteY11" fmla="*/ 190746 h 480306"/>
              <a:gd name="connsiteX12" fmla="*/ 1112578 w 1113512"/>
              <a:gd name="connsiteY12" fmla="*/ 282186 h 480306"/>
              <a:gd name="connsiteX13" fmla="*/ 1097338 w 1113512"/>
              <a:gd name="connsiteY13" fmla="*/ 449826 h 480306"/>
              <a:gd name="connsiteX14" fmla="*/ 1036378 w 1113512"/>
              <a:gd name="connsiteY14" fmla="*/ 480306 h 480306"/>
              <a:gd name="connsiteX0" fmla="*/ 1036417 w 1113551"/>
              <a:gd name="connsiteY0" fmla="*/ 480306 h 480306"/>
              <a:gd name="connsiteX1" fmla="*/ 1036417 w 1113551"/>
              <a:gd name="connsiteY1" fmla="*/ 480306 h 480306"/>
              <a:gd name="connsiteX2" fmla="*/ 899257 w 1113551"/>
              <a:gd name="connsiteY2" fmla="*/ 465066 h 480306"/>
              <a:gd name="connsiteX3" fmla="*/ 167737 w 1113551"/>
              <a:gd name="connsiteY3" fmla="*/ 449826 h 480306"/>
              <a:gd name="connsiteX4" fmla="*/ 76297 w 1113551"/>
              <a:gd name="connsiteY4" fmla="*/ 419346 h 480306"/>
              <a:gd name="connsiteX5" fmla="*/ 97 w 1113551"/>
              <a:gd name="connsiteY5" fmla="*/ 297426 h 480306"/>
              <a:gd name="connsiteX6" fmla="*/ 64867 w 1113551"/>
              <a:gd name="connsiteY6" fmla="*/ 205986 h 480306"/>
              <a:gd name="connsiteX7" fmla="*/ 213457 w 1113551"/>
              <a:gd name="connsiteY7" fmla="*/ 160266 h 480306"/>
              <a:gd name="connsiteX8" fmla="*/ 442057 w 1113551"/>
              <a:gd name="connsiteY8" fmla="*/ 84066 h 480306"/>
              <a:gd name="connsiteX9" fmla="*/ 670657 w 1113551"/>
              <a:gd name="connsiteY9" fmla="*/ 7866 h 480306"/>
              <a:gd name="connsiteX10" fmla="*/ 929737 w 1113551"/>
              <a:gd name="connsiteY10" fmla="*/ 23106 h 480306"/>
              <a:gd name="connsiteX11" fmla="*/ 1066897 w 1113551"/>
              <a:gd name="connsiteY11" fmla="*/ 190746 h 480306"/>
              <a:gd name="connsiteX12" fmla="*/ 1112617 w 1113551"/>
              <a:gd name="connsiteY12" fmla="*/ 282186 h 480306"/>
              <a:gd name="connsiteX13" fmla="*/ 1097377 w 1113551"/>
              <a:gd name="connsiteY13" fmla="*/ 449826 h 480306"/>
              <a:gd name="connsiteX14" fmla="*/ 1036417 w 1113551"/>
              <a:gd name="connsiteY14" fmla="*/ 480306 h 480306"/>
              <a:gd name="connsiteX0" fmla="*/ 1055426 w 1132560"/>
              <a:gd name="connsiteY0" fmla="*/ 480306 h 480306"/>
              <a:gd name="connsiteX1" fmla="*/ 1055426 w 1132560"/>
              <a:gd name="connsiteY1" fmla="*/ 480306 h 480306"/>
              <a:gd name="connsiteX2" fmla="*/ 918266 w 1132560"/>
              <a:gd name="connsiteY2" fmla="*/ 465066 h 480306"/>
              <a:gd name="connsiteX3" fmla="*/ 186746 w 1132560"/>
              <a:gd name="connsiteY3" fmla="*/ 449826 h 480306"/>
              <a:gd name="connsiteX4" fmla="*/ 95306 w 1132560"/>
              <a:gd name="connsiteY4" fmla="*/ 419346 h 480306"/>
              <a:gd name="connsiteX5" fmla="*/ 56 w 1132560"/>
              <a:gd name="connsiteY5" fmla="*/ 293616 h 480306"/>
              <a:gd name="connsiteX6" fmla="*/ 83876 w 1132560"/>
              <a:gd name="connsiteY6" fmla="*/ 205986 h 480306"/>
              <a:gd name="connsiteX7" fmla="*/ 232466 w 1132560"/>
              <a:gd name="connsiteY7" fmla="*/ 160266 h 480306"/>
              <a:gd name="connsiteX8" fmla="*/ 461066 w 1132560"/>
              <a:gd name="connsiteY8" fmla="*/ 84066 h 480306"/>
              <a:gd name="connsiteX9" fmla="*/ 689666 w 1132560"/>
              <a:gd name="connsiteY9" fmla="*/ 7866 h 480306"/>
              <a:gd name="connsiteX10" fmla="*/ 948746 w 1132560"/>
              <a:gd name="connsiteY10" fmla="*/ 23106 h 480306"/>
              <a:gd name="connsiteX11" fmla="*/ 1085906 w 1132560"/>
              <a:gd name="connsiteY11" fmla="*/ 190746 h 480306"/>
              <a:gd name="connsiteX12" fmla="*/ 1131626 w 1132560"/>
              <a:gd name="connsiteY12" fmla="*/ 282186 h 480306"/>
              <a:gd name="connsiteX13" fmla="*/ 1116386 w 1132560"/>
              <a:gd name="connsiteY13" fmla="*/ 449826 h 480306"/>
              <a:gd name="connsiteX14" fmla="*/ 1055426 w 1132560"/>
              <a:gd name="connsiteY14" fmla="*/ 480306 h 480306"/>
              <a:gd name="connsiteX0" fmla="*/ 1058292 w 1135426"/>
              <a:gd name="connsiteY0" fmla="*/ 480306 h 480306"/>
              <a:gd name="connsiteX1" fmla="*/ 1058292 w 1135426"/>
              <a:gd name="connsiteY1" fmla="*/ 480306 h 480306"/>
              <a:gd name="connsiteX2" fmla="*/ 921132 w 1135426"/>
              <a:gd name="connsiteY2" fmla="*/ 465066 h 480306"/>
              <a:gd name="connsiteX3" fmla="*/ 189612 w 1135426"/>
              <a:gd name="connsiteY3" fmla="*/ 449826 h 480306"/>
              <a:gd name="connsiteX4" fmla="*/ 2922 w 1135426"/>
              <a:gd name="connsiteY4" fmla="*/ 293616 h 480306"/>
              <a:gd name="connsiteX5" fmla="*/ 86742 w 1135426"/>
              <a:gd name="connsiteY5" fmla="*/ 205986 h 480306"/>
              <a:gd name="connsiteX6" fmla="*/ 235332 w 1135426"/>
              <a:gd name="connsiteY6" fmla="*/ 160266 h 480306"/>
              <a:gd name="connsiteX7" fmla="*/ 463932 w 1135426"/>
              <a:gd name="connsiteY7" fmla="*/ 84066 h 480306"/>
              <a:gd name="connsiteX8" fmla="*/ 692532 w 1135426"/>
              <a:gd name="connsiteY8" fmla="*/ 7866 h 480306"/>
              <a:gd name="connsiteX9" fmla="*/ 951612 w 1135426"/>
              <a:gd name="connsiteY9" fmla="*/ 23106 h 480306"/>
              <a:gd name="connsiteX10" fmla="*/ 1088772 w 1135426"/>
              <a:gd name="connsiteY10" fmla="*/ 190746 h 480306"/>
              <a:gd name="connsiteX11" fmla="*/ 1134492 w 1135426"/>
              <a:gd name="connsiteY11" fmla="*/ 282186 h 480306"/>
              <a:gd name="connsiteX12" fmla="*/ 1119252 w 1135426"/>
              <a:gd name="connsiteY12" fmla="*/ 449826 h 480306"/>
              <a:gd name="connsiteX13" fmla="*/ 1058292 w 1135426"/>
              <a:gd name="connsiteY13" fmla="*/ 480306 h 480306"/>
              <a:gd name="connsiteX0" fmla="*/ 1062441 w 1139575"/>
              <a:gd name="connsiteY0" fmla="*/ 480306 h 480306"/>
              <a:gd name="connsiteX1" fmla="*/ 1062441 w 1139575"/>
              <a:gd name="connsiteY1" fmla="*/ 480306 h 480306"/>
              <a:gd name="connsiteX2" fmla="*/ 925281 w 1139575"/>
              <a:gd name="connsiteY2" fmla="*/ 465066 h 480306"/>
              <a:gd name="connsiteX3" fmla="*/ 273771 w 1139575"/>
              <a:gd name="connsiteY3" fmla="*/ 400296 h 480306"/>
              <a:gd name="connsiteX4" fmla="*/ 7071 w 1139575"/>
              <a:gd name="connsiteY4" fmla="*/ 293616 h 480306"/>
              <a:gd name="connsiteX5" fmla="*/ 90891 w 1139575"/>
              <a:gd name="connsiteY5" fmla="*/ 205986 h 480306"/>
              <a:gd name="connsiteX6" fmla="*/ 239481 w 1139575"/>
              <a:gd name="connsiteY6" fmla="*/ 160266 h 480306"/>
              <a:gd name="connsiteX7" fmla="*/ 468081 w 1139575"/>
              <a:gd name="connsiteY7" fmla="*/ 84066 h 480306"/>
              <a:gd name="connsiteX8" fmla="*/ 696681 w 1139575"/>
              <a:gd name="connsiteY8" fmla="*/ 7866 h 480306"/>
              <a:gd name="connsiteX9" fmla="*/ 955761 w 1139575"/>
              <a:gd name="connsiteY9" fmla="*/ 23106 h 480306"/>
              <a:gd name="connsiteX10" fmla="*/ 1092921 w 1139575"/>
              <a:gd name="connsiteY10" fmla="*/ 190746 h 480306"/>
              <a:gd name="connsiteX11" fmla="*/ 1138641 w 1139575"/>
              <a:gd name="connsiteY11" fmla="*/ 282186 h 480306"/>
              <a:gd name="connsiteX12" fmla="*/ 1123401 w 1139575"/>
              <a:gd name="connsiteY12" fmla="*/ 449826 h 480306"/>
              <a:gd name="connsiteX13" fmla="*/ 1062441 w 1139575"/>
              <a:gd name="connsiteY13" fmla="*/ 480306 h 480306"/>
              <a:gd name="connsiteX0" fmla="*/ 1063117 w 1140251"/>
              <a:gd name="connsiteY0" fmla="*/ 480306 h 480306"/>
              <a:gd name="connsiteX1" fmla="*/ 1063117 w 1140251"/>
              <a:gd name="connsiteY1" fmla="*/ 480306 h 480306"/>
              <a:gd name="connsiteX2" fmla="*/ 925957 w 1140251"/>
              <a:gd name="connsiteY2" fmla="*/ 465066 h 480306"/>
              <a:gd name="connsiteX3" fmla="*/ 274447 w 1140251"/>
              <a:gd name="connsiteY3" fmla="*/ 400296 h 480306"/>
              <a:gd name="connsiteX4" fmla="*/ 7747 w 1140251"/>
              <a:gd name="connsiteY4" fmla="*/ 293616 h 480306"/>
              <a:gd name="connsiteX5" fmla="*/ 91567 w 1140251"/>
              <a:gd name="connsiteY5" fmla="*/ 205986 h 480306"/>
              <a:gd name="connsiteX6" fmla="*/ 297307 w 1140251"/>
              <a:gd name="connsiteY6" fmla="*/ 122166 h 480306"/>
              <a:gd name="connsiteX7" fmla="*/ 468757 w 1140251"/>
              <a:gd name="connsiteY7" fmla="*/ 84066 h 480306"/>
              <a:gd name="connsiteX8" fmla="*/ 697357 w 1140251"/>
              <a:gd name="connsiteY8" fmla="*/ 7866 h 480306"/>
              <a:gd name="connsiteX9" fmla="*/ 956437 w 1140251"/>
              <a:gd name="connsiteY9" fmla="*/ 23106 h 480306"/>
              <a:gd name="connsiteX10" fmla="*/ 1093597 w 1140251"/>
              <a:gd name="connsiteY10" fmla="*/ 190746 h 480306"/>
              <a:gd name="connsiteX11" fmla="*/ 1139317 w 1140251"/>
              <a:gd name="connsiteY11" fmla="*/ 282186 h 480306"/>
              <a:gd name="connsiteX12" fmla="*/ 1124077 w 1140251"/>
              <a:gd name="connsiteY12" fmla="*/ 449826 h 480306"/>
              <a:gd name="connsiteX13" fmla="*/ 1063117 w 1140251"/>
              <a:gd name="connsiteY13" fmla="*/ 480306 h 480306"/>
              <a:gd name="connsiteX0" fmla="*/ 1063117 w 1140251"/>
              <a:gd name="connsiteY0" fmla="*/ 478481 h 478481"/>
              <a:gd name="connsiteX1" fmla="*/ 1063117 w 1140251"/>
              <a:gd name="connsiteY1" fmla="*/ 478481 h 478481"/>
              <a:gd name="connsiteX2" fmla="*/ 925957 w 1140251"/>
              <a:gd name="connsiteY2" fmla="*/ 463241 h 478481"/>
              <a:gd name="connsiteX3" fmla="*/ 274447 w 1140251"/>
              <a:gd name="connsiteY3" fmla="*/ 398471 h 478481"/>
              <a:gd name="connsiteX4" fmla="*/ 7747 w 1140251"/>
              <a:gd name="connsiteY4" fmla="*/ 291791 h 478481"/>
              <a:gd name="connsiteX5" fmla="*/ 91567 w 1140251"/>
              <a:gd name="connsiteY5" fmla="*/ 204161 h 478481"/>
              <a:gd name="connsiteX6" fmla="*/ 297307 w 1140251"/>
              <a:gd name="connsiteY6" fmla="*/ 120341 h 478481"/>
              <a:gd name="connsiteX7" fmla="*/ 483997 w 1140251"/>
              <a:gd name="connsiteY7" fmla="*/ 55571 h 478481"/>
              <a:gd name="connsiteX8" fmla="*/ 697357 w 1140251"/>
              <a:gd name="connsiteY8" fmla="*/ 6041 h 478481"/>
              <a:gd name="connsiteX9" fmla="*/ 956437 w 1140251"/>
              <a:gd name="connsiteY9" fmla="*/ 21281 h 478481"/>
              <a:gd name="connsiteX10" fmla="*/ 1093597 w 1140251"/>
              <a:gd name="connsiteY10" fmla="*/ 188921 h 478481"/>
              <a:gd name="connsiteX11" fmla="*/ 1139317 w 1140251"/>
              <a:gd name="connsiteY11" fmla="*/ 280361 h 478481"/>
              <a:gd name="connsiteX12" fmla="*/ 1124077 w 1140251"/>
              <a:gd name="connsiteY12" fmla="*/ 448001 h 478481"/>
              <a:gd name="connsiteX13" fmla="*/ 1063117 w 1140251"/>
              <a:gd name="connsiteY13" fmla="*/ 478481 h 478481"/>
              <a:gd name="connsiteX0" fmla="*/ 1055461 w 1132595"/>
              <a:gd name="connsiteY0" fmla="*/ 478481 h 478481"/>
              <a:gd name="connsiteX1" fmla="*/ 1055461 w 1132595"/>
              <a:gd name="connsiteY1" fmla="*/ 478481 h 478481"/>
              <a:gd name="connsiteX2" fmla="*/ 918301 w 1132595"/>
              <a:gd name="connsiteY2" fmla="*/ 463241 h 478481"/>
              <a:gd name="connsiteX3" fmla="*/ 266791 w 1132595"/>
              <a:gd name="connsiteY3" fmla="*/ 398471 h 478481"/>
              <a:gd name="connsiteX4" fmla="*/ 91 w 1132595"/>
              <a:gd name="connsiteY4" fmla="*/ 291791 h 478481"/>
              <a:gd name="connsiteX5" fmla="*/ 289651 w 1132595"/>
              <a:gd name="connsiteY5" fmla="*/ 120341 h 478481"/>
              <a:gd name="connsiteX6" fmla="*/ 476341 w 1132595"/>
              <a:gd name="connsiteY6" fmla="*/ 55571 h 478481"/>
              <a:gd name="connsiteX7" fmla="*/ 689701 w 1132595"/>
              <a:gd name="connsiteY7" fmla="*/ 6041 h 478481"/>
              <a:gd name="connsiteX8" fmla="*/ 948781 w 1132595"/>
              <a:gd name="connsiteY8" fmla="*/ 21281 h 478481"/>
              <a:gd name="connsiteX9" fmla="*/ 1085941 w 1132595"/>
              <a:gd name="connsiteY9" fmla="*/ 188921 h 478481"/>
              <a:gd name="connsiteX10" fmla="*/ 1131661 w 1132595"/>
              <a:gd name="connsiteY10" fmla="*/ 280361 h 478481"/>
              <a:gd name="connsiteX11" fmla="*/ 1116421 w 1132595"/>
              <a:gd name="connsiteY11" fmla="*/ 448001 h 478481"/>
              <a:gd name="connsiteX12" fmla="*/ 1055461 w 1132595"/>
              <a:gd name="connsiteY12" fmla="*/ 478481 h 478481"/>
              <a:gd name="connsiteX0" fmla="*/ 1055461 w 1132595"/>
              <a:gd name="connsiteY0" fmla="*/ 482993 h 482993"/>
              <a:gd name="connsiteX1" fmla="*/ 1055461 w 1132595"/>
              <a:gd name="connsiteY1" fmla="*/ 482993 h 482993"/>
              <a:gd name="connsiteX2" fmla="*/ 918301 w 1132595"/>
              <a:gd name="connsiteY2" fmla="*/ 467753 h 482993"/>
              <a:gd name="connsiteX3" fmla="*/ 266791 w 1132595"/>
              <a:gd name="connsiteY3" fmla="*/ 402983 h 482993"/>
              <a:gd name="connsiteX4" fmla="*/ 91 w 1132595"/>
              <a:gd name="connsiteY4" fmla="*/ 296303 h 482993"/>
              <a:gd name="connsiteX5" fmla="*/ 289651 w 1132595"/>
              <a:gd name="connsiteY5" fmla="*/ 124853 h 482993"/>
              <a:gd name="connsiteX6" fmla="*/ 689701 w 1132595"/>
              <a:gd name="connsiteY6" fmla="*/ 10553 h 482993"/>
              <a:gd name="connsiteX7" fmla="*/ 948781 w 1132595"/>
              <a:gd name="connsiteY7" fmla="*/ 25793 h 482993"/>
              <a:gd name="connsiteX8" fmla="*/ 1085941 w 1132595"/>
              <a:gd name="connsiteY8" fmla="*/ 193433 h 482993"/>
              <a:gd name="connsiteX9" fmla="*/ 1131661 w 1132595"/>
              <a:gd name="connsiteY9" fmla="*/ 284873 h 482993"/>
              <a:gd name="connsiteX10" fmla="*/ 1116421 w 1132595"/>
              <a:gd name="connsiteY10" fmla="*/ 452513 h 482993"/>
              <a:gd name="connsiteX11" fmla="*/ 1055461 w 1132595"/>
              <a:gd name="connsiteY11" fmla="*/ 482993 h 482993"/>
              <a:gd name="connsiteX0" fmla="*/ 1055437 w 1132571"/>
              <a:gd name="connsiteY0" fmla="*/ 482993 h 482993"/>
              <a:gd name="connsiteX1" fmla="*/ 1055437 w 1132571"/>
              <a:gd name="connsiteY1" fmla="*/ 482993 h 482993"/>
              <a:gd name="connsiteX2" fmla="*/ 655387 w 1132571"/>
              <a:gd name="connsiteY2" fmla="*/ 456323 h 482993"/>
              <a:gd name="connsiteX3" fmla="*/ 266767 w 1132571"/>
              <a:gd name="connsiteY3" fmla="*/ 402983 h 482993"/>
              <a:gd name="connsiteX4" fmla="*/ 67 w 1132571"/>
              <a:gd name="connsiteY4" fmla="*/ 296303 h 482993"/>
              <a:gd name="connsiteX5" fmla="*/ 289627 w 1132571"/>
              <a:gd name="connsiteY5" fmla="*/ 124853 h 482993"/>
              <a:gd name="connsiteX6" fmla="*/ 689677 w 1132571"/>
              <a:gd name="connsiteY6" fmla="*/ 10553 h 482993"/>
              <a:gd name="connsiteX7" fmla="*/ 948757 w 1132571"/>
              <a:gd name="connsiteY7" fmla="*/ 25793 h 482993"/>
              <a:gd name="connsiteX8" fmla="*/ 1085917 w 1132571"/>
              <a:gd name="connsiteY8" fmla="*/ 193433 h 482993"/>
              <a:gd name="connsiteX9" fmla="*/ 1131637 w 1132571"/>
              <a:gd name="connsiteY9" fmla="*/ 284873 h 482993"/>
              <a:gd name="connsiteX10" fmla="*/ 1116397 w 1132571"/>
              <a:gd name="connsiteY10" fmla="*/ 452513 h 482993"/>
              <a:gd name="connsiteX11" fmla="*/ 1055437 w 1132571"/>
              <a:gd name="connsiteY11" fmla="*/ 482993 h 482993"/>
              <a:gd name="connsiteX0" fmla="*/ 1055437 w 1132571"/>
              <a:gd name="connsiteY0" fmla="*/ 482993 h 482993"/>
              <a:gd name="connsiteX1" fmla="*/ 1055437 w 1132571"/>
              <a:gd name="connsiteY1" fmla="*/ 482993 h 482993"/>
              <a:gd name="connsiteX2" fmla="*/ 655387 w 1132571"/>
              <a:gd name="connsiteY2" fmla="*/ 456323 h 482993"/>
              <a:gd name="connsiteX3" fmla="*/ 266767 w 1132571"/>
              <a:gd name="connsiteY3" fmla="*/ 402983 h 482993"/>
              <a:gd name="connsiteX4" fmla="*/ 67 w 1132571"/>
              <a:gd name="connsiteY4" fmla="*/ 296303 h 482993"/>
              <a:gd name="connsiteX5" fmla="*/ 289627 w 1132571"/>
              <a:gd name="connsiteY5" fmla="*/ 124853 h 482993"/>
              <a:gd name="connsiteX6" fmla="*/ 689677 w 1132571"/>
              <a:gd name="connsiteY6" fmla="*/ 10553 h 482993"/>
              <a:gd name="connsiteX7" fmla="*/ 948757 w 1132571"/>
              <a:gd name="connsiteY7" fmla="*/ 25793 h 482993"/>
              <a:gd name="connsiteX8" fmla="*/ 1085917 w 1132571"/>
              <a:gd name="connsiteY8" fmla="*/ 193433 h 482993"/>
              <a:gd name="connsiteX9" fmla="*/ 1131637 w 1132571"/>
              <a:gd name="connsiteY9" fmla="*/ 284873 h 482993"/>
              <a:gd name="connsiteX10" fmla="*/ 1116397 w 1132571"/>
              <a:gd name="connsiteY10" fmla="*/ 452513 h 482993"/>
              <a:gd name="connsiteX11" fmla="*/ 1055437 w 1132571"/>
              <a:gd name="connsiteY11" fmla="*/ 482993 h 482993"/>
              <a:gd name="connsiteX0" fmla="*/ 1055437 w 1132414"/>
              <a:gd name="connsiteY0" fmla="*/ 482993 h 482993"/>
              <a:gd name="connsiteX1" fmla="*/ 1055437 w 1132414"/>
              <a:gd name="connsiteY1" fmla="*/ 482993 h 482993"/>
              <a:gd name="connsiteX2" fmla="*/ 655387 w 1132414"/>
              <a:gd name="connsiteY2" fmla="*/ 456323 h 482993"/>
              <a:gd name="connsiteX3" fmla="*/ 266767 w 1132414"/>
              <a:gd name="connsiteY3" fmla="*/ 402983 h 482993"/>
              <a:gd name="connsiteX4" fmla="*/ 67 w 1132414"/>
              <a:gd name="connsiteY4" fmla="*/ 296303 h 482993"/>
              <a:gd name="connsiteX5" fmla="*/ 289627 w 1132414"/>
              <a:gd name="connsiteY5" fmla="*/ 124853 h 482993"/>
              <a:gd name="connsiteX6" fmla="*/ 689677 w 1132414"/>
              <a:gd name="connsiteY6" fmla="*/ 10553 h 482993"/>
              <a:gd name="connsiteX7" fmla="*/ 948757 w 1132414"/>
              <a:gd name="connsiteY7" fmla="*/ 25793 h 482993"/>
              <a:gd name="connsiteX8" fmla="*/ 1085917 w 1132414"/>
              <a:gd name="connsiteY8" fmla="*/ 193433 h 482993"/>
              <a:gd name="connsiteX9" fmla="*/ 1131637 w 1132414"/>
              <a:gd name="connsiteY9" fmla="*/ 284873 h 482993"/>
              <a:gd name="connsiteX10" fmla="*/ 1055437 w 1132414"/>
              <a:gd name="connsiteY10" fmla="*/ 482993 h 482993"/>
              <a:gd name="connsiteX0" fmla="*/ 1055437 w 1134167"/>
              <a:gd name="connsiteY0" fmla="*/ 488158 h 488158"/>
              <a:gd name="connsiteX1" fmla="*/ 1055437 w 1134167"/>
              <a:gd name="connsiteY1" fmla="*/ 488158 h 488158"/>
              <a:gd name="connsiteX2" fmla="*/ 655387 w 1134167"/>
              <a:gd name="connsiteY2" fmla="*/ 461488 h 488158"/>
              <a:gd name="connsiteX3" fmla="*/ 266767 w 1134167"/>
              <a:gd name="connsiteY3" fmla="*/ 408148 h 488158"/>
              <a:gd name="connsiteX4" fmla="*/ 67 w 1134167"/>
              <a:gd name="connsiteY4" fmla="*/ 301468 h 488158"/>
              <a:gd name="connsiteX5" fmla="*/ 289627 w 1134167"/>
              <a:gd name="connsiteY5" fmla="*/ 130018 h 488158"/>
              <a:gd name="connsiteX6" fmla="*/ 689677 w 1134167"/>
              <a:gd name="connsiteY6" fmla="*/ 15718 h 488158"/>
              <a:gd name="connsiteX7" fmla="*/ 948757 w 1134167"/>
              <a:gd name="connsiteY7" fmla="*/ 30958 h 488158"/>
              <a:gd name="connsiteX8" fmla="*/ 1131637 w 1134167"/>
              <a:gd name="connsiteY8" fmla="*/ 290038 h 488158"/>
              <a:gd name="connsiteX9" fmla="*/ 1055437 w 1134167"/>
              <a:gd name="connsiteY9" fmla="*/ 488158 h 488158"/>
              <a:gd name="connsiteX0" fmla="*/ 1055437 w 1134167"/>
              <a:gd name="connsiteY0" fmla="*/ 488158 h 488158"/>
              <a:gd name="connsiteX1" fmla="*/ 1055437 w 1134167"/>
              <a:gd name="connsiteY1" fmla="*/ 488158 h 488158"/>
              <a:gd name="connsiteX2" fmla="*/ 655387 w 1134167"/>
              <a:gd name="connsiteY2" fmla="*/ 461488 h 488158"/>
              <a:gd name="connsiteX3" fmla="*/ 266767 w 1134167"/>
              <a:gd name="connsiteY3" fmla="*/ 408148 h 488158"/>
              <a:gd name="connsiteX4" fmla="*/ 67 w 1134167"/>
              <a:gd name="connsiteY4" fmla="*/ 301468 h 488158"/>
              <a:gd name="connsiteX5" fmla="*/ 289627 w 1134167"/>
              <a:gd name="connsiteY5" fmla="*/ 130018 h 488158"/>
              <a:gd name="connsiteX6" fmla="*/ 689677 w 1134167"/>
              <a:gd name="connsiteY6" fmla="*/ 15718 h 488158"/>
              <a:gd name="connsiteX7" fmla="*/ 948757 w 1134167"/>
              <a:gd name="connsiteY7" fmla="*/ 30958 h 488158"/>
              <a:gd name="connsiteX8" fmla="*/ 1131637 w 1134167"/>
              <a:gd name="connsiteY8" fmla="*/ 290038 h 488158"/>
              <a:gd name="connsiteX9" fmla="*/ 1055437 w 1134167"/>
              <a:gd name="connsiteY9" fmla="*/ 488158 h 488158"/>
              <a:gd name="connsiteX0" fmla="*/ 1055437 w 1134167"/>
              <a:gd name="connsiteY0" fmla="*/ 488158 h 488158"/>
              <a:gd name="connsiteX1" fmla="*/ 1055437 w 1134167"/>
              <a:gd name="connsiteY1" fmla="*/ 488158 h 488158"/>
              <a:gd name="connsiteX2" fmla="*/ 655387 w 1134167"/>
              <a:gd name="connsiteY2" fmla="*/ 461488 h 488158"/>
              <a:gd name="connsiteX3" fmla="*/ 266767 w 1134167"/>
              <a:gd name="connsiteY3" fmla="*/ 408148 h 488158"/>
              <a:gd name="connsiteX4" fmla="*/ 67 w 1134167"/>
              <a:gd name="connsiteY4" fmla="*/ 301468 h 488158"/>
              <a:gd name="connsiteX5" fmla="*/ 289627 w 1134167"/>
              <a:gd name="connsiteY5" fmla="*/ 130018 h 488158"/>
              <a:gd name="connsiteX6" fmla="*/ 689677 w 1134167"/>
              <a:gd name="connsiteY6" fmla="*/ 15718 h 488158"/>
              <a:gd name="connsiteX7" fmla="*/ 948757 w 1134167"/>
              <a:gd name="connsiteY7" fmla="*/ 30958 h 488158"/>
              <a:gd name="connsiteX8" fmla="*/ 1131637 w 1134167"/>
              <a:gd name="connsiteY8" fmla="*/ 290038 h 488158"/>
              <a:gd name="connsiteX9" fmla="*/ 1055437 w 1134167"/>
              <a:gd name="connsiteY9" fmla="*/ 488158 h 488158"/>
              <a:gd name="connsiteX0" fmla="*/ 1055437 w 1134167"/>
              <a:gd name="connsiteY0" fmla="*/ 488158 h 488158"/>
              <a:gd name="connsiteX1" fmla="*/ 1055437 w 1134167"/>
              <a:gd name="connsiteY1" fmla="*/ 488158 h 488158"/>
              <a:gd name="connsiteX2" fmla="*/ 655387 w 1134167"/>
              <a:gd name="connsiteY2" fmla="*/ 461488 h 488158"/>
              <a:gd name="connsiteX3" fmla="*/ 266767 w 1134167"/>
              <a:gd name="connsiteY3" fmla="*/ 408148 h 488158"/>
              <a:gd name="connsiteX4" fmla="*/ 67 w 1134167"/>
              <a:gd name="connsiteY4" fmla="*/ 301468 h 488158"/>
              <a:gd name="connsiteX5" fmla="*/ 289627 w 1134167"/>
              <a:gd name="connsiteY5" fmla="*/ 130018 h 488158"/>
              <a:gd name="connsiteX6" fmla="*/ 689677 w 1134167"/>
              <a:gd name="connsiteY6" fmla="*/ 15718 h 488158"/>
              <a:gd name="connsiteX7" fmla="*/ 948757 w 1134167"/>
              <a:gd name="connsiteY7" fmla="*/ 30958 h 488158"/>
              <a:gd name="connsiteX8" fmla="*/ 1131637 w 1134167"/>
              <a:gd name="connsiteY8" fmla="*/ 290038 h 488158"/>
              <a:gd name="connsiteX9" fmla="*/ 1055437 w 1134167"/>
              <a:gd name="connsiteY9" fmla="*/ 488158 h 488158"/>
              <a:gd name="connsiteX0" fmla="*/ 1028767 w 1132820"/>
              <a:gd name="connsiteY0" fmla="*/ 465298 h 488176"/>
              <a:gd name="connsiteX1" fmla="*/ 1055437 w 1132820"/>
              <a:gd name="connsiteY1" fmla="*/ 488158 h 488176"/>
              <a:gd name="connsiteX2" fmla="*/ 655387 w 1132820"/>
              <a:gd name="connsiteY2" fmla="*/ 461488 h 488176"/>
              <a:gd name="connsiteX3" fmla="*/ 266767 w 1132820"/>
              <a:gd name="connsiteY3" fmla="*/ 408148 h 488176"/>
              <a:gd name="connsiteX4" fmla="*/ 67 w 1132820"/>
              <a:gd name="connsiteY4" fmla="*/ 301468 h 488176"/>
              <a:gd name="connsiteX5" fmla="*/ 289627 w 1132820"/>
              <a:gd name="connsiteY5" fmla="*/ 130018 h 488176"/>
              <a:gd name="connsiteX6" fmla="*/ 689677 w 1132820"/>
              <a:gd name="connsiteY6" fmla="*/ 15718 h 488176"/>
              <a:gd name="connsiteX7" fmla="*/ 948757 w 1132820"/>
              <a:gd name="connsiteY7" fmla="*/ 30958 h 488176"/>
              <a:gd name="connsiteX8" fmla="*/ 1131637 w 1132820"/>
              <a:gd name="connsiteY8" fmla="*/ 290038 h 488176"/>
              <a:gd name="connsiteX9" fmla="*/ 1028767 w 1132820"/>
              <a:gd name="connsiteY9" fmla="*/ 465298 h 488176"/>
              <a:gd name="connsiteX0" fmla="*/ 1120207 w 1144212"/>
              <a:gd name="connsiteY0" fmla="*/ 438628 h 488697"/>
              <a:gd name="connsiteX1" fmla="*/ 1055437 w 1144212"/>
              <a:gd name="connsiteY1" fmla="*/ 488158 h 488697"/>
              <a:gd name="connsiteX2" fmla="*/ 655387 w 1144212"/>
              <a:gd name="connsiteY2" fmla="*/ 461488 h 488697"/>
              <a:gd name="connsiteX3" fmla="*/ 266767 w 1144212"/>
              <a:gd name="connsiteY3" fmla="*/ 408148 h 488697"/>
              <a:gd name="connsiteX4" fmla="*/ 67 w 1144212"/>
              <a:gd name="connsiteY4" fmla="*/ 301468 h 488697"/>
              <a:gd name="connsiteX5" fmla="*/ 289627 w 1144212"/>
              <a:gd name="connsiteY5" fmla="*/ 130018 h 488697"/>
              <a:gd name="connsiteX6" fmla="*/ 689677 w 1144212"/>
              <a:gd name="connsiteY6" fmla="*/ 15718 h 488697"/>
              <a:gd name="connsiteX7" fmla="*/ 948757 w 1144212"/>
              <a:gd name="connsiteY7" fmla="*/ 30958 h 488697"/>
              <a:gd name="connsiteX8" fmla="*/ 1131637 w 1144212"/>
              <a:gd name="connsiteY8" fmla="*/ 290038 h 488697"/>
              <a:gd name="connsiteX9" fmla="*/ 1120207 w 1144212"/>
              <a:gd name="connsiteY9" fmla="*/ 438628 h 488697"/>
              <a:gd name="connsiteX0" fmla="*/ 1131637 w 1138397"/>
              <a:gd name="connsiteY0" fmla="*/ 290038 h 497924"/>
              <a:gd name="connsiteX1" fmla="*/ 1055437 w 1138397"/>
              <a:gd name="connsiteY1" fmla="*/ 488158 h 497924"/>
              <a:gd name="connsiteX2" fmla="*/ 655387 w 1138397"/>
              <a:gd name="connsiteY2" fmla="*/ 461488 h 497924"/>
              <a:gd name="connsiteX3" fmla="*/ 266767 w 1138397"/>
              <a:gd name="connsiteY3" fmla="*/ 408148 h 497924"/>
              <a:gd name="connsiteX4" fmla="*/ 67 w 1138397"/>
              <a:gd name="connsiteY4" fmla="*/ 301468 h 497924"/>
              <a:gd name="connsiteX5" fmla="*/ 289627 w 1138397"/>
              <a:gd name="connsiteY5" fmla="*/ 130018 h 497924"/>
              <a:gd name="connsiteX6" fmla="*/ 689677 w 1138397"/>
              <a:gd name="connsiteY6" fmla="*/ 15718 h 497924"/>
              <a:gd name="connsiteX7" fmla="*/ 948757 w 1138397"/>
              <a:gd name="connsiteY7" fmla="*/ 30958 h 497924"/>
              <a:gd name="connsiteX8" fmla="*/ 1131637 w 1138397"/>
              <a:gd name="connsiteY8" fmla="*/ 290038 h 497924"/>
              <a:gd name="connsiteX0" fmla="*/ 1131637 w 1133108"/>
              <a:gd name="connsiteY0" fmla="*/ 290038 h 485103"/>
              <a:gd name="connsiteX1" fmla="*/ 1013527 w 1133108"/>
              <a:gd name="connsiteY1" fmla="*/ 472918 h 485103"/>
              <a:gd name="connsiteX2" fmla="*/ 655387 w 1133108"/>
              <a:gd name="connsiteY2" fmla="*/ 461488 h 485103"/>
              <a:gd name="connsiteX3" fmla="*/ 266767 w 1133108"/>
              <a:gd name="connsiteY3" fmla="*/ 408148 h 485103"/>
              <a:gd name="connsiteX4" fmla="*/ 67 w 1133108"/>
              <a:gd name="connsiteY4" fmla="*/ 301468 h 485103"/>
              <a:gd name="connsiteX5" fmla="*/ 289627 w 1133108"/>
              <a:gd name="connsiteY5" fmla="*/ 130018 h 485103"/>
              <a:gd name="connsiteX6" fmla="*/ 689677 w 1133108"/>
              <a:gd name="connsiteY6" fmla="*/ 15718 h 485103"/>
              <a:gd name="connsiteX7" fmla="*/ 948757 w 1133108"/>
              <a:gd name="connsiteY7" fmla="*/ 30958 h 485103"/>
              <a:gd name="connsiteX8" fmla="*/ 1131637 w 1133108"/>
              <a:gd name="connsiteY8" fmla="*/ 290038 h 485103"/>
              <a:gd name="connsiteX0" fmla="*/ 1066867 w 1073094"/>
              <a:gd name="connsiteY0" fmla="*/ 261754 h 485459"/>
              <a:gd name="connsiteX1" fmla="*/ 1013527 w 1073094"/>
              <a:gd name="connsiteY1" fmla="*/ 471304 h 485459"/>
              <a:gd name="connsiteX2" fmla="*/ 655387 w 1073094"/>
              <a:gd name="connsiteY2" fmla="*/ 459874 h 485459"/>
              <a:gd name="connsiteX3" fmla="*/ 266767 w 1073094"/>
              <a:gd name="connsiteY3" fmla="*/ 406534 h 485459"/>
              <a:gd name="connsiteX4" fmla="*/ 67 w 1073094"/>
              <a:gd name="connsiteY4" fmla="*/ 299854 h 485459"/>
              <a:gd name="connsiteX5" fmla="*/ 289627 w 1073094"/>
              <a:gd name="connsiteY5" fmla="*/ 128404 h 485459"/>
              <a:gd name="connsiteX6" fmla="*/ 689677 w 1073094"/>
              <a:gd name="connsiteY6" fmla="*/ 14104 h 485459"/>
              <a:gd name="connsiteX7" fmla="*/ 948757 w 1073094"/>
              <a:gd name="connsiteY7" fmla="*/ 29344 h 485459"/>
              <a:gd name="connsiteX8" fmla="*/ 1066867 w 1073094"/>
              <a:gd name="connsiteY8" fmla="*/ 261754 h 485459"/>
              <a:gd name="connsiteX0" fmla="*/ 1066867 w 1079861"/>
              <a:gd name="connsiteY0" fmla="*/ 247692 h 471397"/>
              <a:gd name="connsiteX1" fmla="*/ 1013527 w 1079861"/>
              <a:gd name="connsiteY1" fmla="*/ 457242 h 471397"/>
              <a:gd name="connsiteX2" fmla="*/ 655387 w 1079861"/>
              <a:gd name="connsiteY2" fmla="*/ 445812 h 471397"/>
              <a:gd name="connsiteX3" fmla="*/ 266767 w 1079861"/>
              <a:gd name="connsiteY3" fmla="*/ 392472 h 471397"/>
              <a:gd name="connsiteX4" fmla="*/ 67 w 1079861"/>
              <a:gd name="connsiteY4" fmla="*/ 285792 h 471397"/>
              <a:gd name="connsiteX5" fmla="*/ 289627 w 1079861"/>
              <a:gd name="connsiteY5" fmla="*/ 114342 h 471397"/>
              <a:gd name="connsiteX6" fmla="*/ 689677 w 1079861"/>
              <a:gd name="connsiteY6" fmla="*/ 42 h 471397"/>
              <a:gd name="connsiteX7" fmla="*/ 857317 w 1079861"/>
              <a:gd name="connsiteY7" fmla="*/ 102912 h 471397"/>
              <a:gd name="connsiteX8" fmla="*/ 1066867 w 1079861"/>
              <a:gd name="connsiteY8" fmla="*/ 247692 h 471397"/>
              <a:gd name="connsiteX0" fmla="*/ 944947 w 1027430"/>
              <a:gd name="connsiteY0" fmla="*/ 232451 h 472522"/>
              <a:gd name="connsiteX1" fmla="*/ 1013527 w 1027430"/>
              <a:gd name="connsiteY1" fmla="*/ 457241 h 472522"/>
              <a:gd name="connsiteX2" fmla="*/ 655387 w 1027430"/>
              <a:gd name="connsiteY2" fmla="*/ 445811 h 472522"/>
              <a:gd name="connsiteX3" fmla="*/ 266767 w 1027430"/>
              <a:gd name="connsiteY3" fmla="*/ 392471 h 472522"/>
              <a:gd name="connsiteX4" fmla="*/ 67 w 1027430"/>
              <a:gd name="connsiteY4" fmla="*/ 285791 h 472522"/>
              <a:gd name="connsiteX5" fmla="*/ 289627 w 1027430"/>
              <a:gd name="connsiteY5" fmla="*/ 114341 h 472522"/>
              <a:gd name="connsiteX6" fmla="*/ 689677 w 1027430"/>
              <a:gd name="connsiteY6" fmla="*/ 41 h 472522"/>
              <a:gd name="connsiteX7" fmla="*/ 857317 w 1027430"/>
              <a:gd name="connsiteY7" fmla="*/ 102911 h 472522"/>
              <a:gd name="connsiteX8" fmla="*/ 944947 w 1027430"/>
              <a:gd name="connsiteY8" fmla="*/ 232451 h 472522"/>
              <a:gd name="connsiteX0" fmla="*/ 944947 w 1024895"/>
              <a:gd name="connsiteY0" fmla="*/ 232451 h 472522"/>
              <a:gd name="connsiteX1" fmla="*/ 1013527 w 1024895"/>
              <a:gd name="connsiteY1" fmla="*/ 457241 h 472522"/>
              <a:gd name="connsiteX2" fmla="*/ 655387 w 1024895"/>
              <a:gd name="connsiteY2" fmla="*/ 445811 h 472522"/>
              <a:gd name="connsiteX3" fmla="*/ 266767 w 1024895"/>
              <a:gd name="connsiteY3" fmla="*/ 392471 h 472522"/>
              <a:gd name="connsiteX4" fmla="*/ 67 w 1024895"/>
              <a:gd name="connsiteY4" fmla="*/ 285791 h 472522"/>
              <a:gd name="connsiteX5" fmla="*/ 289627 w 1024895"/>
              <a:gd name="connsiteY5" fmla="*/ 114341 h 472522"/>
              <a:gd name="connsiteX6" fmla="*/ 689677 w 1024895"/>
              <a:gd name="connsiteY6" fmla="*/ 41 h 472522"/>
              <a:gd name="connsiteX7" fmla="*/ 857317 w 1024895"/>
              <a:gd name="connsiteY7" fmla="*/ 102911 h 472522"/>
              <a:gd name="connsiteX8" fmla="*/ 944947 w 1024895"/>
              <a:gd name="connsiteY8" fmla="*/ 232451 h 472522"/>
              <a:gd name="connsiteX0" fmla="*/ 944947 w 945230"/>
              <a:gd name="connsiteY0" fmla="*/ 232451 h 512470"/>
              <a:gd name="connsiteX1" fmla="*/ 876367 w 945230"/>
              <a:gd name="connsiteY1" fmla="*/ 502961 h 512470"/>
              <a:gd name="connsiteX2" fmla="*/ 655387 w 945230"/>
              <a:gd name="connsiteY2" fmla="*/ 445811 h 512470"/>
              <a:gd name="connsiteX3" fmla="*/ 266767 w 945230"/>
              <a:gd name="connsiteY3" fmla="*/ 392471 h 512470"/>
              <a:gd name="connsiteX4" fmla="*/ 67 w 945230"/>
              <a:gd name="connsiteY4" fmla="*/ 285791 h 512470"/>
              <a:gd name="connsiteX5" fmla="*/ 289627 w 945230"/>
              <a:gd name="connsiteY5" fmla="*/ 114341 h 512470"/>
              <a:gd name="connsiteX6" fmla="*/ 689677 w 945230"/>
              <a:gd name="connsiteY6" fmla="*/ 41 h 512470"/>
              <a:gd name="connsiteX7" fmla="*/ 857317 w 945230"/>
              <a:gd name="connsiteY7" fmla="*/ 102911 h 512470"/>
              <a:gd name="connsiteX8" fmla="*/ 944947 w 945230"/>
              <a:gd name="connsiteY8" fmla="*/ 232451 h 512470"/>
              <a:gd name="connsiteX0" fmla="*/ 944943 w 945378"/>
              <a:gd name="connsiteY0" fmla="*/ 232451 h 519711"/>
              <a:gd name="connsiteX1" fmla="*/ 876363 w 945378"/>
              <a:gd name="connsiteY1" fmla="*/ 502961 h 519711"/>
              <a:gd name="connsiteX2" fmla="*/ 594423 w 945378"/>
              <a:gd name="connsiteY2" fmla="*/ 480101 h 519711"/>
              <a:gd name="connsiteX3" fmla="*/ 266763 w 945378"/>
              <a:gd name="connsiteY3" fmla="*/ 392471 h 519711"/>
              <a:gd name="connsiteX4" fmla="*/ 63 w 945378"/>
              <a:gd name="connsiteY4" fmla="*/ 285791 h 519711"/>
              <a:gd name="connsiteX5" fmla="*/ 289623 w 945378"/>
              <a:gd name="connsiteY5" fmla="*/ 114341 h 519711"/>
              <a:gd name="connsiteX6" fmla="*/ 689673 w 945378"/>
              <a:gd name="connsiteY6" fmla="*/ 41 h 519711"/>
              <a:gd name="connsiteX7" fmla="*/ 857313 w 945378"/>
              <a:gd name="connsiteY7" fmla="*/ 102911 h 519711"/>
              <a:gd name="connsiteX8" fmla="*/ 944943 w 945378"/>
              <a:gd name="connsiteY8" fmla="*/ 232451 h 519711"/>
              <a:gd name="connsiteX0" fmla="*/ 945064 w 945499"/>
              <a:gd name="connsiteY0" fmla="*/ 232451 h 519711"/>
              <a:gd name="connsiteX1" fmla="*/ 876484 w 945499"/>
              <a:gd name="connsiteY1" fmla="*/ 502961 h 519711"/>
              <a:gd name="connsiteX2" fmla="*/ 594544 w 945499"/>
              <a:gd name="connsiteY2" fmla="*/ 480101 h 519711"/>
              <a:gd name="connsiteX3" fmla="*/ 251644 w 945499"/>
              <a:gd name="connsiteY3" fmla="*/ 392471 h 519711"/>
              <a:gd name="connsiteX4" fmla="*/ 184 w 945499"/>
              <a:gd name="connsiteY4" fmla="*/ 285791 h 519711"/>
              <a:gd name="connsiteX5" fmla="*/ 289744 w 945499"/>
              <a:gd name="connsiteY5" fmla="*/ 114341 h 519711"/>
              <a:gd name="connsiteX6" fmla="*/ 689794 w 945499"/>
              <a:gd name="connsiteY6" fmla="*/ 41 h 519711"/>
              <a:gd name="connsiteX7" fmla="*/ 857434 w 945499"/>
              <a:gd name="connsiteY7" fmla="*/ 102911 h 519711"/>
              <a:gd name="connsiteX8" fmla="*/ 945064 w 945499"/>
              <a:gd name="connsiteY8" fmla="*/ 232451 h 519711"/>
              <a:gd name="connsiteX0" fmla="*/ 990784 w 990923"/>
              <a:gd name="connsiteY0" fmla="*/ 316280 h 513605"/>
              <a:gd name="connsiteX1" fmla="*/ 876484 w 990923"/>
              <a:gd name="connsiteY1" fmla="*/ 502970 h 513605"/>
              <a:gd name="connsiteX2" fmla="*/ 594544 w 990923"/>
              <a:gd name="connsiteY2" fmla="*/ 480110 h 513605"/>
              <a:gd name="connsiteX3" fmla="*/ 251644 w 990923"/>
              <a:gd name="connsiteY3" fmla="*/ 392480 h 513605"/>
              <a:gd name="connsiteX4" fmla="*/ 184 w 990923"/>
              <a:gd name="connsiteY4" fmla="*/ 285800 h 513605"/>
              <a:gd name="connsiteX5" fmla="*/ 289744 w 990923"/>
              <a:gd name="connsiteY5" fmla="*/ 114350 h 513605"/>
              <a:gd name="connsiteX6" fmla="*/ 689794 w 990923"/>
              <a:gd name="connsiteY6" fmla="*/ 50 h 513605"/>
              <a:gd name="connsiteX7" fmla="*/ 857434 w 990923"/>
              <a:gd name="connsiteY7" fmla="*/ 102920 h 513605"/>
              <a:gd name="connsiteX8" fmla="*/ 990784 w 990923"/>
              <a:gd name="connsiteY8" fmla="*/ 316280 h 513605"/>
              <a:gd name="connsiteX0" fmla="*/ 990784 w 1002214"/>
              <a:gd name="connsiteY0" fmla="*/ 316548 h 513873"/>
              <a:gd name="connsiteX1" fmla="*/ 876484 w 1002214"/>
              <a:gd name="connsiteY1" fmla="*/ 503238 h 513873"/>
              <a:gd name="connsiteX2" fmla="*/ 594544 w 1002214"/>
              <a:gd name="connsiteY2" fmla="*/ 480378 h 513873"/>
              <a:gd name="connsiteX3" fmla="*/ 251644 w 1002214"/>
              <a:gd name="connsiteY3" fmla="*/ 392748 h 513873"/>
              <a:gd name="connsiteX4" fmla="*/ 184 w 1002214"/>
              <a:gd name="connsiteY4" fmla="*/ 286068 h 513873"/>
              <a:gd name="connsiteX5" fmla="*/ 289744 w 1002214"/>
              <a:gd name="connsiteY5" fmla="*/ 114618 h 513873"/>
              <a:gd name="connsiteX6" fmla="*/ 689794 w 1002214"/>
              <a:gd name="connsiteY6" fmla="*/ 318 h 513873"/>
              <a:gd name="connsiteX7" fmla="*/ 964114 w 1002214"/>
              <a:gd name="connsiteY7" fmla="*/ 148908 h 513873"/>
              <a:gd name="connsiteX8" fmla="*/ 990784 w 1002214"/>
              <a:gd name="connsiteY8" fmla="*/ 316548 h 513873"/>
              <a:gd name="connsiteX0" fmla="*/ 990784 w 1000690"/>
              <a:gd name="connsiteY0" fmla="*/ 234793 h 432118"/>
              <a:gd name="connsiteX1" fmla="*/ 876484 w 1000690"/>
              <a:gd name="connsiteY1" fmla="*/ 421483 h 432118"/>
              <a:gd name="connsiteX2" fmla="*/ 594544 w 1000690"/>
              <a:gd name="connsiteY2" fmla="*/ 398623 h 432118"/>
              <a:gd name="connsiteX3" fmla="*/ 251644 w 1000690"/>
              <a:gd name="connsiteY3" fmla="*/ 310993 h 432118"/>
              <a:gd name="connsiteX4" fmla="*/ 184 w 1000690"/>
              <a:gd name="connsiteY4" fmla="*/ 204313 h 432118"/>
              <a:gd name="connsiteX5" fmla="*/ 289744 w 1000690"/>
              <a:gd name="connsiteY5" fmla="*/ 32863 h 432118"/>
              <a:gd name="connsiteX6" fmla="*/ 720274 w 1000690"/>
              <a:gd name="connsiteY6" fmla="*/ 2383 h 432118"/>
              <a:gd name="connsiteX7" fmla="*/ 964114 w 1000690"/>
              <a:gd name="connsiteY7" fmla="*/ 67153 h 432118"/>
              <a:gd name="connsiteX8" fmla="*/ 990784 w 1000690"/>
              <a:gd name="connsiteY8" fmla="*/ 234793 h 432118"/>
              <a:gd name="connsiteX0" fmla="*/ 991167 w 1001073"/>
              <a:gd name="connsiteY0" fmla="*/ 232739 h 430064"/>
              <a:gd name="connsiteX1" fmla="*/ 876867 w 1001073"/>
              <a:gd name="connsiteY1" fmla="*/ 419429 h 430064"/>
              <a:gd name="connsiteX2" fmla="*/ 594927 w 1001073"/>
              <a:gd name="connsiteY2" fmla="*/ 396569 h 430064"/>
              <a:gd name="connsiteX3" fmla="*/ 252027 w 1001073"/>
              <a:gd name="connsiteY3" fmla="*/ 308939 h 430064"/>
              <a:gd name="connsiteX4" fmla="*/ 567 w 1001073"/>
              <a:gd name="connsiteY4" fmla="*/ 202259 h 430064"/>
              <a:gd name="connsiteX5" fmla="*/ 320607 w 1001073"/>
              <a:gd name="connsiteY5" fmla="*/ 87959 h 430064"/>
              <a:gd name="connsiteX6" fmla="*/ 720657 w 1001073"/>
              <a:gd name="connsiteY6" fmla="*/ 329 h 430064"/>
              <a:gd name="connsiteX7" fmla="*/ 964497 w 1001073"/>
              <a:gd name="connsiteY7" fmla="*/ 65099 h 430064"/>
              <a:gd name="connsiteX8" fmla="*/ 991167 w 1001073"/>
              <a:gd name="connsiteY8" fmla="*/ 232739 h 430064"/>
              <a:gd name="connsiteX0" fmla="*/ 991167 w 1001073"/>
              <a:gd name="connsiteY0" fmla="*/ 233495 h 430820"/>
              <a:gd name="connsiteX1" fmla="*/ 876867 w 1001073"/>
              <a:gd name="connsiteY1" fmla="*/ 420185 h 430820"/>
              <a:gd name="connsiteX2" fmla="*/ 594927 w 1001073"/>
              <a:gd name="connsiteY2" fmla="*/ 397325 h 430820"/>
              <a:gd name="connsiteX3" fmla="*/ 252027 w 1001073"/>
              <a:gd name="connsiteY3" fmla="*/ 309695 h 430820"/>
              <a:gd name="connsiteX4" fmla="*/ 567 w 1001073"/>
              <a:gd name="connsiteY4" fmla="*/ 203015 h 430820"/>
              <a:gd name="connsiteX5" fmla="*/ 320607 w 1001073"/>
              <a:gd name="connsiteY5" fmla="*/ 88715 h 430820"/>
              <a:gd name="connsiteX6" fmla="*/ 720657 w 1001073"/>
              <a:gd name="connsiteY6" fmla="*/ 1085 h 430820"/>
              <a:gd name="connsiteX7" fmla="*/ 964497 w 1001073"/>
              <a:gd name="connsiteY7" fmla="*/ 65855 h 430820"/>
              <a:gd name="connsiteX8" fmla="*/ 991167 w 1001073"/>
              <a:gd name="connsiteY8" fmla="*/ 233495 h 430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1073" h="430820">
                <a:moveTo>
                  <a:pt x="991167" y="233495"/>
                </a:moveTo>
                <a:cubicBezTo>
                  <a:pt x="976562" y="292550"/>
                  <a:pt x="942907" y="392880"/>
                  <a:pt x="876867" y="420185"/>
                </a:cubicBezTo>
                <a:cubicBezTo>
                  <a:pt x="810827" y="447490"/>
                  <a:pt x="699067" y="415740"/>
                  <a:pt x="594927" y="397325"/>
                </a:cubicBezTo>
                <a:cubicBezTo>
                  <a:pt x="490787" y="378910"/>
                  <a:pt x="351087" y="342080"/>
                  <a:pt x="252027" y="309695"/>
                </a:cubicBezTo>
                <a:cubicBezTo>
                  <a:pt x="152967" y="277310"/>
                  <a:pt x="-10863" y="239845"/>
                  <a:pt x="567" y="203015"/>
                </a:cubicBezTo>
                <a:cubicBezTo>
                  <a:pt x="11997" y="166185"/>
                  <a:pt x="200592" y="122370"/>
                  <a:pt x="320607" y="88715"/>
                </a:cubicBezTo>
                <a:cubicBezTo>
                  <a:pt x="440622" y="55060"/>
                  <a:pt x="560002" y="12515"/>
                  <a:pt x="720657" y="1085"/>
                </a:cubicBezTo>
                <a:cubicBezTo>
                  <a:pt x="827769" y="-6536"/>
                  <a:pt x="919412" y="27120"/>
                  <a:pt x="964497" y="65855"/>
                </a:cubicBezTo>
                <a:cubicBezTo>
                  <a:pt x="1009582" y="104590"/>
                  <a:pt x="1005772" y="174440"/>
                  <a:pt x="991167" y="233495"/>
                </a:cubicBezTo>
                <a:close/>
              </a:path>
            </a:pathLst>
          </a:custGeom>
          <a:solidFill>
            <a:srgbClr val="E67C7F">
              <a:alpha val="50980"/>
            </a:srgb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782353" y="4246630"/>
            <a:ext cx="1405984" cy="447755"/>
          </a:xfrm>
          <a:custGeom>
            <a:avLst/>
            <a:gdLst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167640 w 1129395"/>
              <a:gd name="connsiteY9" fmla="*/ 167640 h 472440"/>
              <a:gd name="connsiteX10" fmla="*/ 228600 w 1129395"/>
              <a:gd name="connsiteY10" fmla="*/ 152400 h 472440"/>
              <a:gd name="connsiteX11" fmla="*/ 289560 w 1129395"/>
              <a:gd name="connsiteY11" fmla="*/ 137160 h 472440"/>
              <a:gd name="connsiteX12" fmla="*/ 335280 w 1129395"/>
              <a:gd name="connsiteY12" fmla="*/ 121920 h 472440"/>
              <a:gd name="connsiteX13" fmla="*/ 381000 w 1129395"/>
              <a:gd name="connsiteY13" fmla="*/ 91440 h 472440"/>
              <a:gd name="connsiteX14" fmla="*/ 457200 w 1129395"/>
              <a:gd name="connsiteY14" fmla="*/ 76200 h 472440"/>
              <a:gd name="connsiteX15" fmla="*/ 594360 w 1129395"/>
              <a:gd name="connsiteY15" fmla="*/ 30480 h 472440"/>
              <a:gd name="connsiteX16" fmla="*/ 640080 w 1129395"/>
              <a:gd name="connsiteY16" fmla="*/ 15240 h 472440"/>
              <a:gd name="connsiteX17" fmla="*/ 685800 w 1129395"/>
              <a:gd name="connsiteY17" fmla="*/ 0 h 472440"/>
              <a:gd name="connsiteX18" fmla="*/ 944880 w 1129395"/>
              <a:gd name="connsiteY18" fmla="*/ 15240 h 472440"/>
              <a:gd name="connsiteX19" fmla="*/ 1051560 w 1129395"/>
              <a:gd name="connsiteY19" fmla="*/ 137160 h 472440"/>
              <a:gd name="connsiteX20" fmla="*/ 1082040 w 1129395"/>
              <a:gd name="connsiteY20" fmla="*/ 182880 h 472440"/>
              <a:gd name="connsiteX21" fmla="*/ 1127760 w 1129395"/>
              <a:gd name="connsiteY21" fmla="*/ 274320 h 472440"/>
              <a:gd name="connsiteX22" fmla="*/ 1127760 w 1129395"/>
              <a:gd name="connsiteY22" fmla="*/ 396240 h 472440"/>
              <a:gd name="connsiteX23" fmla="*/ 1112520 w 1129395"/>
              <a:gd name="connsiteY23" fmla="*/ 441960 h 472440"/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228600 w 1129395"/>
              <a:gd name="connsiteY9" fmla="*/ 152400 h 472440"/>
              <a:gd name="connsiteX10" fmla="*/ 289560 w 1129395"/>
              <a:gd name="connsiteY10" fmla="*/ 137160 h 472440"/>
              <a:gd name="connsiteX11" fmla="*/ 335280 w 1129395"/>
              <a:gd name="connsiteY11" fmla="*/ 121920 h 472440"/>
              <a:gd name="connsiteX12" fmla="*/ 381000 w 1129395"/>
              <a:gd name="connsiteY12" fmla="*/ 91440 h 472440"/>
              <a:gd name="connsiteX13" fmla="*/ 457200 w 1129395"/>
              <a:gd name="connsiteY13" fmla="*/ 76200 h 472440"/>
              <a:gd name="connsiteX14" fmla="*/ 594360 w 1129395"/>
              <a:gd name="connsiteY14" fmla="*/ 30480 h 472440"/>
              <a:gd name="connsiteX15" fmla="*/ 640080 w 1129395"/>
              <a:gd name="connsiteY15" fmla="*/ 15240 h 472440"/>
              <a:gd name="connsiteX16" fmla="*/ 685800 w 1129395"/>
              <a:gd name="connsiteY16" fmla="*/ 0 h 472440"/>
              <a:gd name="connsiteX17" fmla="*/ 944880 w 1129395"/>
              <a:gd name="connsiteY17" fmla="*/ 15240 h 472440"/>
              <a:gd name="connsiteX18" fmla="*/ 1051560 w 1129395"/>
              <a:gd name="connsiteY18" fmla="*/ 137160 h 472440"/>
              <a:gd name="connsiteX19" fmla="*/ 1082040 w 1129395"/>
              <a:gd name="connsiteY19" fmla="*/ 182880 h 472440"/>
              <a:gd name="connsiteX20" fmla="*/ 1127760 w 1129395"/>
              <a:gd name="connsiteY20" fmla="*/ 274320 h 472440"/>
              <a:gd name="connsiteX21" fmla="*/ 1127760 w 1129395"/>
              <a:gd name="connsiteY21" fmla="*/ 396240 h 472440"/>
              <a:gd name="connsiteX22" fmla="*/ 1112520 w 1129395"/>
              <a:gd name="connsiteY22" fmla="*/ 441960 h 472440"/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228600 w 1129395"/>
              <a:gd name="connsiteY9" fmla="*/ 152400 h 472440"/>
              <a:gd name="connsiteX10" fmla="*/ 335280 w 1129395"/>
              <a:gd name="connsiteY10" fmla="*/ 121920 h 472440"/>
              <a:gd name="connsiteX11" fmla="*/ 381000 w 1129395"/>
              <a:gd name="connsiteY11" fmla="*/ 91440 h 472440"/>
              <a:gd name="connsiteX12" fmla="*/ 457200 w 1129395"/>
              <a:gd name="connsiteY12" fmla="*/ 76200 h 472440"/>
              <a:gd name="connsiteX13" fmla="*/ 594360 w 1129395"/>
              <a:gd name="connsiteY13" fmla="*/ 30480 h 472440"/>
              <a:gd name="connsiteX14" fmla="*/ 640080 w 1129395"/>
              <a:gd name="connsiteY14" fmla="*/ 15240 h 472440"/>
              <a:gd name="connsiteX15" fmla="*/ 685800 w 1129395"/>
              <a:gd name="connsiteY15" fmla="*/ 0 h 472440"/>
              <a:gd name="connsiteX16" fmla="*/ 944880 w 1129395"/>
              <a:gd name="connsiteY16" fmla="*/ 15240 h 472440"/>
              <a:gd name="connsiteX17" fmla="*/ 1051560 w 1129395"/>
              <a:gd name="connsiteY17" fmla="*/ 137160 h 472440"/>
              <a:gd name="connsiteX18" fmla="*/ 1082040 w 1129395"/>
              <a:gd name="connsiteY18" fmla="*/ 182880 h 472440"/>
              <a:gd name="connsiteX19" fmla="*/ 1127760 w 1129395"/>
              <a:gd name="connsiteY19" fmla="*/ 274320 h 472440"/>
              <a:gd name="connsiteX20" fmla="*/ 1127760 w 1129395"/>
              <a:gd name="connsiteY20" fmla="*/ 396240 h 472440"/>
              <a:gd name="connsiteX21" fmla="*/ 1112520 w 1129395"/>
              <a:gd name="connsiteY21" fmla="*/ 441960 h 472440"/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228600 w 1129395"/>
              <a:gd name="connsiteY9" fmla="*/ 152400 h 472440"/>
              <a:gd name="connsiteX10" fmla="*/ 335280 w 1129395"/>
              <a:gd name="connsiteY10" fmla="*/ 121920 h 472440"/>
              <a:gd name="connsiteX11" fmla="*/ 457200 w 1129395"/>
              <a:gd name="connsiteY11" fmla="*/ 76200 h 472440"/>
              <a:gd name="connsiteX12" fmla="*/ 594360 w 1129395"/>
              <a:gd name="connsiteY12" fmla="*/ 30480 h 472440"/>
              <a:gd name="connsiteX13" fmla="*/ 640080 w 1129395"/>
              <a:gd name="connsiteY13" fmla="*/ 15240 h 472440"/>
              <a:gd name="connsiteX14" fmla="*/ 685800 w 1129395"/>
              <a:gd name="connsiteY14" fmla="*/ 0 h 472440"/>
              <a:gd name="connsiteX15" fmla="*/ 944880 w 1129395"/>
              <a:gd name="connsiteY15" fmla="*/ 15240 h 472440"/>
              <a:gd name="connsiteX16" fmla="*/ 1051560 w 1129395"/>
              <a:gd name="connsiteY16" fmla="*/ 137160 h 472440"/>
              <a:gd name="connsiteX17" fmla="*/ 1082040 w 1129395"/>
              <a:gd name="connsiteY17" fmla="*/ 182880 h 472440"/>
              <a:gd name="connsiteX18" fmla="*/ 1127760 w 1129395"/>
              <a:gd name="connsiteY18" fmla="*/ 274320 h 472440"/>
              <a:gd name="connsiteX19" fmla="*/ 1127760 w 1129395"/>
              <a:gd name="connsiteY19" fmla="*/ 396240 h 472440"/>
              <a:gd name="connsiteX20" fmla="*/ 1112520 w 1129395"/>
              <a:gd name="connsiteY20" fmla="*/ 441960 h 472440"/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228600 w 1129395"/>
              <a:gd name="connsiteY9" fmla="*/ 152400 h 472440"/>
              <a:gd name="connsiteX10" fmla="*/ 335280 w 1129395"/>
              <a:gd name="connsiteY10" fmla="*/ 121920 h 472440"/>
              <a:gd name="connsiteX11" fmla="*/ 457200 w 1129395"/>
              <a:gd name="connsiteY11" fmla="*/ 76200 h 472440"/>
              <a:gd name="connsiteX12" fmla="*/ 594360 w 1129395"/>
              <a:gd name="connsiteY12" fmla="*/ 30480 h 472440"/>
              <a:gd name="connsiteX13" fmla="*/ 685800 w 1129395"/>
              <a:gd name="connsiteY13" fmla="*/ 0 h 472440"/>
              <a:gd name="connsiteX14" fmla="*/ 944880 w 1129395"/>
              <a:gd name="connsiteY14" fmla="*/ 15240 h 472440"/>
              <a:gd name="connsiteX15" fmla="*/ 1051560 w 1129395"/>
              <a:gd name="connsiteY15" fmla="*/ 137160 h 472440"/>
              <a:gd name="connsiteX16" fmla="*/ 1082040 w 1129395"/>
              <a:gd name="connsiteY16" fmla="*/ 182880 h 472440"/>
              <a:gd name="connsiteX17" fmla="*/ 1127760 w 1129395"/>
              <a:gd name="connsiteY17" fmla="*/ 274320 h 472440"/>
              <a:gd name="connsiteX18" fmla="*/ 1127760 w 1129395"/>
              <a:gd name="connsiteY18" fmla="*/ 396240 h 472440"/>
              <a:gd name="connsiteX19" fmla="*/ 1112520 w 1129395"/>
              <a:gd name="connsiteY19" fmla="*/ 441960 h 472440"/>
              <a:gd name="connsiteX0" fmla="*/ 1051560 w 1129395"/>
              <a:gd name="connsiteY0" fmla="*/ 476151 h 476151"/>
              <a:gd name="connsiteX1" fmla="*/ 1051560 w 1129395"/>
              <a:gd name="connsiteY1" fmla="*/ 476151 h 476151"/>
              <a:gd name="connsiteX2" fmla="*/ 914400 w 1129395"/>
              <a:gd name="connsiteY2" fmla="*/ 460911 h 476151"/>
              <a:gd name="connsiteX3" fmla="*/ 182880 w 1129395"/>
              <a:gd name="connsiteY3" fmla="*/ 445671 h 476151"/>
              <a:gd name="connsiteX4" fmla="*/ 91440 w 1129395"/>
              <a:gd name="connsiteY4" fmla="*/ 415191 h 476151"/>
              <a:gd name="connsiteX5" fmla="*/ 45720 w 1129395"/>
              <a:gd name="connsiteY5" fmla="*/ 384711 h 476151"/>
              <a:gd name="connsiteX6" fmla="*/ 15240 w 1129395"/>
              <a:gd name="connsiteY6" fmla="*/ 293271 h 476151"/>
              <a:gd name="connsiteX7" fmla="*/ 0 w 1129395"/>
              <a:gd name="connsiteY7" fmla="*/ 247551 h 476151"/>
              <a:gd name="connsiteX8" fmla="*/ 45720 w 1129395"/>
              <a:gd name="connsiteY8" fmla="*/ 201831 h 476151"/>
              <a:gd name="connsiteX9" fmla="*/ 228600 w 1129395"/>
              <a:gd name="connsiteY9" fmla="*/ 156111 h 476151"/>
              <a:gd name="connsiteX10" fmla="*/ 335280 w 1129395"/>
              <a:gd name="connsiteY10" fmla="*/ 125631 h 476151"/>
              <a:gd name="connsiteX11" fmla="*/ 457200 w 1129395"/>
              <a:gd name="connsiteY11" fmla="*/ 79911 h 476151"/>
              <a:gd name="connsiteX12" fmla="*/ 685800 w 1129395"/>
              <a:gd name="connsiteY12" fmla="*/ 3711 h 476151"/>
              <a:gd name="connsiteX13" fmla="*/ 944880 w 1129395"/>
              <a:gd name="connsiteY13" fmla="*/ 18951 h 476151"/>
              <a:gd name="connsiteX14" fmla="*/ 1051560 w 1129395"/>
              <a:gd name="connsiteY14" fmla="*/ 140871 h 476151"/>
              <a:gd name="connsiteX15" fmla="*/ 1082040 w 1129395"/>
              <a:gd name="connsiteY15" fmla="*/ 186591 h 476151"/>
              <a:gd name="connsiteX16" fmla="*/ 1127760 w 1129395"/>
              <a:gd name="connsiteY16" fmla="*/ 278031 h 476151"/>
              <a:gd name="connsiteX17" fmla="*/ 1127760 w 1129395"/>
              <a:gd name="connsiteY17" fmla="*/ 399951 h 476151"/>
              <a:gd name="connsiteX18" fmla="*/ 1112520 w 1129395"/>
              <a:gd name="connsiteY18" fmla="*/ 445671 h 476151"/>
              <a:gd name="connsiteX0" fmla="*/ 1051560 w 1129395"/>
              <a:gd name="connsiteY0" fmla="*/ 476151 h 476151"/>
              <a:gd name="connsiteX1" fmla="*/ 1051560 w 1129395"/>
              <a:gd name="connsiteY1" fmla="*/ 476151 h 476151"/>
              <a:gd name="connsiteX2" fmla="*/ 914400 w 1129395"/>
              <a:gd name="connsiteY2" fmla="*/ 460911 h 476151"/>
              <a:gd name="connsiteX3" fmla="*/ 182880 w 1129395"/>
              <a:gd name="connsiteY3" fmla="*/ 445671 h 476151"/>
              <a:gd name="connsiteX4" fmla="*/ 91440 w 1129395"/>
              <a:gd name="connsiteY4" fmla="*/ 415191 h 476151"/>
              <a:gd name="connsiteX5" fmla="*/ 45720 w 1129395"/>
              <a:gd name="connsiteY5" fmla="*/ 384711 h 476151"/>
              <a:gd name="connsiteX6" fmla="*/ 15240 w 1129395"/>
              <a:gd name="connsiteY6" fmla="*/ 293271 h 476151"/>
              <a:gd name="connsiteX7" fmla="*/ 0 w 1129395"/>
              <a:gd name="connsiteY7" fmla="*/ 247551 h 476151"/>
              <a:gd name="connsiteX8" fmla="*/ 45720 w 1129395"/>
              <a:gd name="connsiteY8" fmla="*/ 201831 h 476151"/>
              <a:gd name="connsiteX9" fmla="*/ 228600 w 1129395"/>
              <a:gd name="connsiteY9" fmla="*/ 156111 h 476151"/>
              <a:gd name="connsiteX10" fmla="*/ 457200 w 1129395"/>
              <a:gd name="connsiteY10" fmla="*/ 79911 h 476151"/>
              <a:gd name="connsiteX11" fmla="*/ 685800 w 1129395"/>
              <a:gd name="connsiteY11" fmla="*/ 3711 h 476151"/>
              <a:gd name="connsiteX12" fmla="*/ 944880 w 1129395"/>
              <a:gd name="connsiteY12" fmla="*/ 18951 h 476151"/>
              <a:gd name="connsiteX13" fmla="*/ 1051560 w 1129395"/>
              <a:gd name="connsiteY13" fmla="*/ 140871 h 476151"/>
              <a:gd name="connsiteX14" fmla="*/ 1082040 w 1129395"/>
              <a:gd name="connsiteY14" fmla="*/ 186591 h 476151"/>
              <a:gd name="connsiteX15" fmla="*/ 1127760 w 1129395"/>
              <a:gd name="connsiteY15" fmla="*/ 278031 h 476151"/>
              <a:gd name="connsiteX16" fmla="*/ 1127760 w 1129395"/>
              <a:gd name="connsiteY16" fmla="*/ 399951 h 476151"/>
              <a:gd name="connsiteX17" fmla="*/ 1112520 w 1129395"/>
              <a:gd name="connsiteY17" fmla="*/ 445671 h 476151"/>
              <a:gd name="connsiteX0" fmla="*/ 1036320 w 1114155"/>
              <a:gd name="connsiteY0" fmla="*/ 476151 h 476151"/>
              <a:gd name="connsiteX1" fmla="*/ 1036320 w 1114155"/>
              <a:gd name="connsiteY1" fmla="*/ 476151 h 476151"/>
              <a:gd name="connsiteX2" fmla="*/ 899160 w 1114155"/>
              <a:gd name="connsiteY2" fmla="*/ 460911 h 476151"/>
              <a:gd name="connsiteX3" fmla="*/ 167640 w 1114155"/>
              <a:gd name="connsiteY3" fmla="*/ 445671 h 476151"/>
              <a:gd name="connsiteX4" fmla="*/ 76200 w 1114155"/>
              <a:gd name="connsiteY4" fmla="*/ 415191 h 476151"/>
              <a:gd name="connsiteX5" fmla="*/ 30480 w 1114155"/>
              <a:gd name="connsiteY5" fmla="*/ 384711 h 476151"/>
              <a:gd name="connsiteX6" fmla="*/ 0 w 1114155"/>
              <a:gd name="connsiteY6" fmla="*/ 293271 h 476151"/>
              <a:gd name="connsiteX7" fmla="*/ 30480 w 1114155"/>
              <a:gd name="connsiteY7" fmla="*/ 201831 h 476151"/>
              <a:gd name="connsiteX8" fmla="*/ 213360 w 1114155"/>
              <a:gd name="connsiteY8" fmla="*/ 156111 h 476151"/>
              <a:gd name="connsiteX9" fmla="*/ 441960 w 1114155"/>
              <a:gd name="connsiteY9" fmla="*/ 79911 h 476151"/>
              <a:gd name="connsiteX10" fmla="*/ 670560 w 1114155"/>
              <a:gd name="connsiteY10" fmla="*/ 3711 h 476151"/>
              <a:gd name="connsiteX11" fmla="*/ 929640 w 1114155"/>
              <a:gd name="connsiteY11" fmla="*/ 18951 h 476151"/>
              <a:gd name="connsiteX12" fmla="*/ 1036320 w 1114155"/>
              <a:gd name="connsiteY12" fmla="*/ 140871 h 476151"/>
              <a:gd name="connsiteX13" fmla="*/ 1066800 w 1114155"/>
              <a:gd name="connsiteY13" fmla="*/ 186591 h 476151"/>
              <a:gd name="connsiteX14" fmla="*/ 1112520 w 1114155"/>
              <a:gd name="connsiteY14" fmla="*/ 278031 h 476151"/>
              <a:gd name="connsiteX15" fmla="*/ 1112520 w 1114155"/>
              <a:gd name="connsiteY15" fmla="*/ 399951 h 476151"/>
              <a:gd name="connsiteX16" fmla="*/ 1097280 w 1114155"/>
              <a:gd name="connsiteY16" fmla="*/ 445671 h 476151"/>
              <a:gd name="connsiteX0" fmla="*/ 1036320 w 1114155"/>
              <a:gd name="connsiteY0" fmla="*/ 476151 h 476151"/>
              <a:gd name="connsiteX1" fmla="*/ 1036320 w 1114155"/>
              <a:gd name="connsiteY1" fmla="*/ 476151 h 476151"/>
              <a:gd name="connsiteX2" fmla="*/ 899160 w 1114155"/>
              <a:gd name="connsiteY2" fmla="*/ 460911 h 476151"/>
              <a:gd name="connsiteX3" fmla="*/ 167640 w 1114155"/>
              <a:gd name="connsiteY3" fmla="*/ 445671 h 476151"/>
              <a:gd name="connsiteX4" fmla="*/ 76200 w 1114155"/>
              <a:gd name="connsiteY4" fmla="*/ 415191 h 476151"/>
              <a:gd name="connsiteX5" fmla="*/ 0 w 1114155"/>
              <a:gd name="connsiteY5" fmla="*/ 293271 h 476151"/>
              <a:gd name="connsiteX6" fmla="*/ 30480 w 1114155"/>
              <a:gd name="connsiteY6" fmla="*/ 201831 h 476151"/>
              <a:gd name="connsiteX7" fmla="*/ 213360 w 1114155"/>
              <a:gd name="connsiteY7" fmla="*/ 156111 h 476151"/>
              <a:gd name="connsiteX8" fmla="*/ 441960 w 1114155"/>
              <a:gd name="connsiteY8" fmla="*/ 79911 h 476151"/>
              <a:gd name="connsiteX9" fmla="*/ 670560 w 1114155"/>
              <a:gd name="connsiteY9" fmla="*/ 3711 h 476151"/>
              <a:gd name="connsiteX10" fmla="*/ 929640 w 1114155"/>
              <a:gd name="connsiteY10" fmla="*/ 18951 h 476151"/>
              <a:gd name="connsiteX11" fmla="*/ 1036320 w 1114155"/>
              <a:gd name="connsiteY11" fmla="*/ 140871 h 476151"/>
              <a:gd name="connsiteX12" fmla="*/ 1066800 w 1114155"/>
              <a:gd name="connsiteY12" fmla="*/ 186591 h 476151"/>
              <a:gd name="connsiteX13" fmla="*/ 1112520 w 1114155"/>
              <a:gd name="connsiteY13" fmla="*/ 278031 h 476151"/>
              <a:gd name="connsiteX14" fmla="*/ 1112520 w 1114155"/>
              <a:gd name="connsiteY14" fmla="*/ 399951 h 476151"/>
              <a:gd name="connsiteX15" fmla="*/ 1097280 w 1114155"/>
              <a:gd name="connsiteY15" fmla="*/ 445671 h 476151"/>
              <a:gd name="connsiteX0" fmla="*/ 1036320 w 1114155"/>
              <a:gd name="connsiteY0" fmla="*/ 480306 h 480306"/>
              <a:gd name="connsiteX1" fmla="*/ 1036320 w 1114155"/>
              <a:gd name="connsiteY1" fmla="*/ 480306 h 480306"/>
              <a:gd name="connsiteX2" fmla="*/ 899160 w 1114155"/>
              <a:gd name="connsiteY2" fmla="*/ 465066 h 480306"/>
              <a:gd name="connsiteX3" fmla="*/ 167640 w 1114155"/>
              <a:gd name="connsiteY3" fmla="*/ 449826 h 480306"/>
              <a:gd name="connsiteX4" fmla="*/ 76200 w 1114155"/>
              <a:gd name="connsiteY4" fmla="*/ 419346 h 480306"/>
              <a:gd name="connsiteX5" fmla="*/ 0 w 1114155"/>
              <a:gd name="connsiteY5" fmla="*/ 297426 h 480306"/>
              <a:gd name="connsiteX6" fmla="*/ 30480 w 1114155"/>
              <a:gd name="connsiteY6" fmla="*/ 205986 h 480306"/>
              <a:gd name="connsiteX7" fmla="*/ 213360 w 1114155"/>
              <a:gd name="connsiteY7" fmla="*/ 160266 h 480306"/>
              <a:gd name="connsiteX8" fmla="*/ 441960 w 1114155"/>
              <a:gd name="connsiteY8" fmla="*/ 84066 h 480306"/>
              <a:gd name="connsiteX9" fmla="*/ 670560 w 1114155"/>
              <a:gd name="connsiteY9" fmla="*/ 7866 h 480306"/>
              <a:gd name="connsiteX10" fmla="*/ 929640 w 1114155"/>
              <a:gd name="connsiteY10" fmla="*/ 23106 h 480306"/>
              <a:gd name="connsiteX11" fmla="*/ 1066800 w 1114155"/>
              <a:gd name="connsiteY11" fmla="*/ 190746 h 480306"/>
              <a:gd name="connsiteX12" fmla="*/ 1112520 w 1114155"/>
              <a:gd name="connsiteY12" fmla="*/ 282186 h 480306"/>
              <a:gd name="connsiteX13" fmla="*/ 1112520 w 1114155"/>
              <a:gd name="connsiteY13" fmla="*/ 404106 h 480306"/>
              <a:gd name="connsiteX14" fmla="*/ 1097280 w 1114155"/>
              <a:gd name="connsiteY14" fmla="*/ 449826 h 480306"/>
              <a:gd name="connsiteX0" fmla="*/ 1036320 w 1113454"/>
              <a:gd name="connsiteY0" fmla="*/ 480306 h 480306"/>
              <a:gd name="connsiteX1" fmla="*/ 1036320 w 1113454"/>
              <a:gd name="connsiteY1" fmla="*/ 480306 h 480306"/>
              <a:gd name="connsiteX2" fmla="*/ 899160 w 1113454"/>
              <a:gd name="connsiteY2" fmla="*/ 465066 h 480306"/>
              <a:gd name="connsiteX3" fmla="*/ 167640 w 1113454"/>
              <a:gd name="connsiteY3" fmla="*/ 449826 h 480306"/>
              <a:gd name="connsiteX4" fmla="*/ 76200 w 1113454"/>
              <a:gd name="connsiteY4" fmla="*/ 419346 h 480306"/>
              <a:gd name="connsiteX5" fmla="*/ 0 w 1113454"/>
              <a:gd name="connsiteY5" fmla="*/ 297426 h 480306"/>
              <a:gd name="connsiteX6" fmla="*/ 30480 w 1113454"/>
              <a:gd name="connsiteY6" fmla="*/ 205986 h 480306"/>
              <a:gd name="connsiteX7" fmla="*/ 213360 w 1113454"/>
              <a:gd name="connsiteY7" fmla="*/ 160266 h 480306"/>
              <a:gd name="connsiteX8" fmla="*/ 441960 w 1113454"/>
              <a:gd name="connsiteY8" fmla="*/ 84066 h 480306"/>
              <a:gd name="connsiteX9" fmla="*/ 670560 w 1113454"/>
              <a:gd name="connsiteY9" fmla="*/ 7866 h 480306"/>
              <a:gd name="connsiteX10" fmla="*/ 929640 w 1113454"/>
              <a:gd name="connsiteY10" fmla="*/ 23106 h 480306"/>
              <a:gd name="connsiteX11" fmla="*/ 1066800 w 1113454"/>
              <a:gd name="connsiteY11" fmla="*/ 190746 h 480306"/>
              <a:gd name="connsiteX12" fmla="*/ 1112520 w 1113454"/>
              <a:gd name="connsiteY12" fmla="*/ 282186 h 480306"/>
              <a:gd name="connsiteX13" fmla="*/ 1097280 w 1113454"/>
              <a:gd name="connsiteY13" fmla="*/ 449826 h 480306"/>
              <a:gd name="connsiteX0" fmla="*/ 1036320 w 1113454"/>
              <a:gd name="connsiteY0" fmla="*/ 480306 h 480306"/>
              <a:gd name="connsiteX1" fmla="*/ 1036320 w 1113454"/>
              <a:gd name="connsiteY1" fmla="*/ 480306 h 480306"/>
              <a:gd name="connsiteX2" fmla="*/ 899160 w 1113454"/>
              <a:gd name="connsiteY2" fmla="*/ 465066 h 480306"/>
              <a:gd name="connsiteX3" fmla="*/ 167640 w 1113454"/>
              <a:gd name="connsiteY3" fmla="*/ 449826 h 480306"/>
              <a:gd name="connsiteX4" fmla="*/ 76200 w 1113454"/>
              <a:gd name="connsiteY4" fmla="*/ 419346 h 480306"/>
              <a:gd name="connsiteX5" fmla="*/ 0 w 1113454"/>
              <a:gd name="connsiteY5" fmla="*/ 297426 h 480306"/>
              <a:gd name="connsiteX6" fmla="*/ 30480 w 1113454"/>
              <a:gd name="connsiteY6" fmla="*/ 205986 h 480306"/>
              <a:gd name="connsiteX7" fmla="*/ 213360 w 1113454"/>
              <a:gd name="connsiteY7" fmla="*/ 160266 h 480306"/>
              <a:gd name="connsiteX8" fmla="*/ 441960 w 1113454"/>
              <a:gd name="connsiteY8" fmla="*/ 84066 h 480306"/>
              <a:gd name="connsiteX9" fmla="*/ 670560 w 1113454"/>
              <a:gd name="connsiteY9" fmla="*/ 7866 h 480306"/>
              <a:gd name="connsiteX10" fmla="*/ 929640 w 1113454"/>
              <a:gd name="connsiteY10" fmla="*/ 23106 h 480306"/>
              <a:gd name="connsiteX11" fmla="*/ 1066800 w 1113454"/>
              <a:gd name="connsiteY11" fmla="*/ 190746 h 480306"/>
              <a:gd name="connsiteX12" fmla="*/ 1112520 w 1113454"/>
              <a:gd name="connsiteY12" fmla="*/ 282186 h 480306"/>
              <a:gd name="connsiteX13" fmla="*/ 1097280 w 1113454"/>
              <a:gd name="connsiteY13" fmla="*/ 449826 h 480306"/>
              <a:gd name="connsiteX14" fmla="*/ 1036320 w 1113454"/>
              <a:gd name="connsiteY14" fmla="*/ 480306 h 480306"/>
              <a:gd name="connsiteX0" fmla="*/ 1036378 w 1113512"/>
              <a:gd name="connsiteY0" fmla="*/ 480306 h 480306"/>
              <a:gd name="connsiteX1" fmla="*/ 1036378 w 1113512"/>
              <a:gd name="connsiteY1" fmla="*/ 480306 h 480306"/>
              <a:gd name="connsiteX2" fmla="*/ 899218 w 1113512"/>
              <a:gd name="connsiteY2" fmla="*/ 465066 h 480306"/>
              <a:gd name="connsiteX3" fmla="*/ 167698 w 1113512"/>
              <a:gd name="connsiteY3" fmla="*/ 449826 h 480306"/>
              <a:gd name="connsiteX4" fmla="*/ 76258 w 1113512"/>
              <a:gd name="connsiteY4" fmla="*/ 419346 h 480306"/>
              <a:gd name="connsiteX5" fmla="*/ 58 w 1113512"/>
              <a:gd name="connsiteY5" fmla="*/ 297426 h 480306"/>
              <a:gd name="connsiteX6" fmla="*/ 64828 w 1113512"/>
              <a:gd name="connsiteY6" fmla="*/ 205986 h 480306"/>
              <a:gd name="connsiteX7" fmla="*/ 213418 w 1113512"/>
              <a:gd name="connsiteY7" fmla="*/ 160266 h 480306"/>
              <a:gd name="connsiteX8" fmla="*/ 442018 w 1113512"/>
              <a:gd name="connsiteY8" fmla="*/ 84066 h 480306"/>
              <a:gd name="connsiteX9" fmla="*/ 670618 w 1113512"/>
              <a:gd name="connsiteY9" fmla="*/ 7866 h 480306"/>
              <a:gd name="connsiteX10" fmla="*/ 929698 w 1113512"/>
              <a:gd name="connsiteY10" fmla="*/ 23106 h 480306"/>
              <a:gd name="connsiteX11" fmla="*/ 1066858 w 1113512"/>
              <a:gd name="connsiteY11" fmla="*/ 190746 h 480306"/>
              <a:gd name="connsiteX12" fmla="*/ 1112578 w 1113512"/>
              <a:gd name="connsiteY12" fmla="*/ 282186 h 480306"/>
              <a:gd name="connsiteX13" fmla="*/ 1097338 w 1113512"/>
              <a:gd name="connsiteY13" fmla="*/ 449826 h 480306"/>
              <a:gd name="connsiteX14" fmla="*/ 1036378 w 1113512"/>
              <a:gd name="connsiteY14" fmla="*/ 480306 h 480306"/>
              <a:gd name="connsiteX0" fmla="*/ 1036417 w 1113551"/>
              <a:gd name="connsiteY0" fmla="*/ 480306 h 480306"/>
              <a:gd name="connsiteX1" fmla="*/ 1036417 w 1113551"/>
              <a:gd name="connsiteY1" fmla="*/ 480306 h 480306"/>
              <a:gd name="connsiteX2" fmla="*/ 899257 w 1113551"/>
              <a:gd name="connsiteY2" fmla="*/ 465066 h 480306"/>
              <a:gd name="connsiteX3" fmla="*/ 167737 w 1113551"/>
              <a:gd name="connsiteY3" fmla="*/ 449826 h 480306"/>
              <a:gd name="connsiteX4" fmla="*/ 76297 w 1113551"/>
              <a:gd name="connsiteY4" fmla="*/ 419346 h 480306"/>
              <a:gd name="connsiteX5" fmla="*/ 97 w 1113551"/>
              <a:gd name="connsiteY5" fmla="*/ 297426 h 480306"/>
              <a:gd name="connsiteX6" fmla="*/ 64867 w 1113551"/>
              <a:gd name="connsiteY6" fmla="*/ 205986 h 480306"/>
              <a:gd name="connsiteX7" fmla="*/ 213457 w 1113551"/>
              <a:gd name="connsiteY7" fmla="*/ 160266 h 480306"/>
              <a:gd name="connsiteX8" fmla="*/ 442057 w 1113551"/>
              <a:gd name="connsiteY8" fmla="*/ 84066 h 480306"/>
              <a:gd name="connsiteX9" fmla="*/ 670657 w 1113551"/>
              <a:gd name="connsiteY9" fmla="*/ 7866 h 480306"/>
              <a:gd name="connsiteX10" fmla="*/ 929737 w 1113551"/>
              <a:gd name="connsiteY10" fmla="*/ 23106 h 480306"/>
              <a:gd name="connsiteX11" fmla="*/ 1066897 w 1113551"/>
              <a:gd name="connsiteY11" fmla="*/ 190746 h 480306"/>
              <a:gd name="connsiteX12" fmla="*/ 1112617 w 1113551"/>
              <a:gd name="connsiteY12" fmla="*/ 282186 h 480306"/>
              <a:gd name="connsiteX13" fmla="*/ 1097377 w 1113551"/>
              <a:gd name="connsiteY13" fmla="*/ 449826 h 480306"/>
              <a:gd name="connsiteX14" fmla="*/ 1036417 w 1113551"/>
              <a:gd name="connsiteY14" fmla="*/ 480306 h 480306"/>
              <a:gd name="connsiteX0" fmla="*/ 1055426 w 1132560"/>
              <a:gd name="connsiteY0" fmla="*/ 480306 h 480306"/>
              <a:gd name="connsiteX1" fmla="*/ 1055426 w 1132560"/>
              <a:gd name="connsiteY1" fmla="*/ 480306 h 480306"/>
              <a:gd name="connsiteX2" fmla="*/ 918266 w 1132560"/>
              <a:gd name="connsiteY2" fmla="*/ 465066 h 480306"/>
              <a:gd name="connsiteX3" fmla="*/ 186746 w 1132560"/>
              <a:gd name="connsiteY3" fmla="*/ 449826 h 480306"/>
              <a:gd name="connsiteX4" fmla="*/ 95306 w 1132560"/>
              <a:gd name="connsiteY4" fmla="*/ 419346 h 480306"/>
              <a:gd name="connsiteX5" fmla="*/ 56 w 1132560"/>
              <a:gd name="connsiteY5" fmla="*/ 293616 h 480306"/>
              <a:gd name="connsiteX6" fmla="*/ 83876 w 1132560"/>
              <a:gd name="connsiteY6" fmla="*/ 205986 h 480306"/>
              <a:gd name="connsiteX7" fmla="*/ 232466 w 1132560"/>
              <a:gd name="connsiteY7" fmla="*/ 160266 h 480306"/>
              <a:gd name="connsiteX8" fmla="*/ 461066 w 1132560"/>
              <a:gd name="connsiteY8" fmla="*/ 84066 h 480306"/>
              <a:gd name="connsiteX9" fmla="*/ 689666 w 1132560"/>
              <a:gd name="connsiteY9" fmla="*/ 7866 h 480306"/>
              <a:gd name="connsiteX10" fmla="*/ 948746 w 1132560"/>
              <a:gd name="connsiteY10" fmla="*/ 23106 h 480306"/>
              <a:gd name="connsiteX11" fmla="*/ 1085906 w 1132560"/>
              <a:gd name="connsiteY11" fmla="*/ 190746 h 480306"/>
              <a:gd name="connsiteX12" fmla="*/ 1131626 w 1132560"/>
              <a:gd name="connsiteY12" fmla="*/ 282186 h 480306"/>
              <a:gd name="connsiteX13" fmla="*/ 1116386 w 1132560"/>
              <a:gd name="connsiteY13" fmla="*/ 449826 h 480306"/>
              <a:gd name="connsiteX14" fmla="*/ 1055426 w 1132560"/>
              <a:gd name="connsiteY14" fmla="*/ 480306 h 480306"/>
              <a:gd name="connsiteX0" fmla="*/ 1058292 w 1135426"/>
              <a:gd name="connsiteY0" fmla="*/ 480306 h 480306"/>
              <a:gd name="connsiteX1" fmla="*/ 1058292 w 1135426"/>
              <a:gd name="connsiteY1" fmla="*/ 480306 h 480306"/>
              <a:gd name="connsiteX2" fmla="*/ 921132 w 1135426"/>
              <a:gd name="connsiteY2" fmla="*/ 465066 h 480306"/>
              <a:gd name="connsiteX3" fmla="*/ 189612 w 1135426"/>
              <a:gd name="connsiteY3" fmla="*/ 449826 h 480306"/>
              <a:gd name="connsiteX4" fmla="*/ 2922 w 1135426"/>
              <a:gd name="connsiteY4" fmla="*/ 293616 h 480306"/>
              <a:gd name="connsiteX5" fmla="*/ 86742 w 1135426"/>
              <a:gd name="connsiteY5" fmla="*/ 205986 h 480306"/>
              <a:gd name="connsiteX6" fmla="*/ 235332 w 1135426"/>
              <a:gd name="connsiteY6" fmla="*/ 160266 h 480306"/>
              <a:gd name="connsiteX7" fmla="*/ 463932 w 1135426"/>
              <a:gd name="connsiteY7" fmla="*/ 84066 h 480306"/>
              <a:gd name="connsiteX8" fmla="*/ 692532 w 1135426"/>
              <a:gd name="connsiteY8" fmla="*/ 7866 h 480306"/>
              <a:gd name="connsiteX9" fmla="*/ 951612 w 1135426"/>
              <a:gd name="connsiteY9" fmla="*/ 23106 h 480306"/>
              <a:gd name="connsiteX10" fmla="*/ 1088772 w 1135426"/>
              <a:gd name="connsiteY10" fmla="*/ 190746 h 480306"/>
              <a:gd name="connsiteX11" fmla="*/ 1134492 w 1135426"/>
              <a:gd name="connsiteY11" fmla="*/ 282186 h 480306"/>
              <a:gd name="connsiteX12" fmla="*/ 1119252 w 1135426"/>
              <a:gd name="connsiteY12" fmla="*/ 449826 h 480306"/>
              <a:gd name="connsiteX13" fmla="*/ 1058292 w 1135426"/>
              <a:gd name="connsiteY13" fmla="*/ 480306 h 480306"/>
              <a:gd name="connsiteX0" fmla="*/ 1062441 w 1139575"/>
              <a:gd name="connsiteY0" fmla="*/ 480306 h 480306"/>
              <a:gd name="connsiteX1" fmla="*/ 1062441 w 1139575"/>
              <a:gd name="connsiteY1" fmla="*/ 480306 h 480306"/>
              <a:gd name="connsiteX2" fmla="*/ 925281 w 1139575"/>
              <a:gd name="connsiteY2" fmla="*/ 465066 h 480306"/>
              <a:gd name="connsiteX3" fmla="*/ 273771 w 1139575"/>
              <a:gd name="connsiteY3" fmla="*/ 400296 h 480306"/>
              <a:gd name="connsiteX4" fmla="*/ 7071 w 1139575"/>
              <a:gd name="connsiteY4" fmla="*/ 293616 h 480306"/>
              <a:gd name="connsiteX5" fmla="*/ 90891 w 1139575"/>
              <a:gd name="connsiteY5" fmla="*/ 205986 h 480306"/>
              <a:gd name="connsiteX6" fmla="*/ 239481 w 1139575"/>
              <a:gd name="connsiteY6" fmla="*/ 160266 h 480306"/>
              <a:gd name="connsiteX7" fmla="*/ 468081 w 1139575"/>
              <a:gd name="connsiteY7" fmla="*/ 84066 h 480306"/>
              <a:gd name="connsiteX8" fmla="*/ 696681 w 1139575"/>
              <a:gd name="connsiteY8" fmla="*/ 7866 h 480306"/>
              <a:gd name="connsiteX9" fmla="*/ 955761 w 1139575"/>
              <a:gd name="connsiteY9" fmla="*/ 23106 h 480306"/>
              <a:gd name="connsiteX10" fmla="*/ 1092921 w 1139575"/>
              <a:gd name="connsiteY10" fmla="*/ 190746 h 480306"/>
              <a:gd name="connsiteX11" fmla="*/ 1138641 w 1139575"/>
              <a:gd name="connsiteY11" fmla="*/ 282186 h 480306"/>
              <a:gd name="connsiteX12" fmla="*/ 1123401 w 1139575"/>
              <a:gd name="connsiteY12" fmla="*/ 449826 h 480306"/>
              <a:gd name="connsiteX13" fmla="*/ 1062441 w 1139575"/>
              <a:gd name="connsiteY13" fmla="*/ 480306 h 480306"/>
              <a:gd name="connsiteX0" fmla="*/ 1063117 w 1140251"/>
              <a:gd name="connsiteY0" fmla="*/ 480306 h 480306"/>
              <a:gd name="connsiteX1" fmla="*/ 1063117 w 1140251"/>
              <a:gd name="connsiteY1" fmla="*/ 480306 h 480306"/>
              <a:gd name="connsiteX2" fmla="*/ 925957 w 1140251"/>
              <a:gd name="connsiteY2" fmla="*/ 465066 h 480306"/>
              <a:gd name="connsiteX3" fmla="*/ 274447 w 1140251"/>
              <a:gd name="connsiteY3" fmla="*/ 400296 h 480306"/>
              <a:gd name="connsiteX4" fmla="*/ 7747 w 1140251"/>
              <a:gd name="connsiteY4" fmla="*/ 293616 h 480306"/>
              <a:gd name="connsiteX5" fmla="*/ 91567 w 1140251"/>
              <a:gd name="connsiteY5" fmla="*/ 205986 h 480306"/>
              <a:gd name="connsiteX6" fmla="*/ 297307 w 1140251"/>
              <a:gd name="connsiteY6" fmla="*/ 122166 h 480306"/>
              <a:gd name="connsiteX7" fmla="*/ 468757 w 1140251"/>
              <a:gd name="connsiteY7" fmla="*/ 84066 h 480306"/>
              <a:gd name="connsiteX8" fmla="*/ 697357 w 1140251"/>
              <a:gd name="connsiteY8" fmla="*/ 7866 h 480306"/>
              <a:gd name="connsiteX9" fmla="*/ 956437 w 1140251"/>
              <a:gd name="connsiteY9" fmla="*/ 23106 h 480306"/>
              <a:gd name="connsiteX10" fmla="*/ 1093597 w 1140251"/>
              <a:gd name="connsiteY10" fmla="*/ 190746 h 480306"/>
              <a:gd name="connsiteX11" fmla="*/ 1139317 w 1140251"/>
              <a:gd name="connsiteY11" fmla="*/ 282186 h 480306"/>
              <a:gd name="connsiteX12" fmla="*/ 1124077 w 1140251"/>
              <a:gd name="connsiteY12" fmla="*/ 449826 h 480306"/>
              <a:gd name="connsiteX13" fmla="*/ 1063117 w 1140251"/>
              <a:gd name="connsiteY13" fmla="*/ 480306 h 480306"/>
              <a:gd name="connsiteX0" fmla="*/ 1063117 w 1140251"/>
              <a:gd name="connsiteY0" fmla="*/ 478481 h 478481"/>
              <a:gd name="connsiteX1" fmla="*/ 1063117 w 1140251"/>
              <a:gd name="connsiteY1" fmla="*/ 478481 h 478481"/>
              <a:gd name="connsiteX2" fmla="*/ 925957 w 1140251"/>
              <a:gd name="connsiteY2" fmla="*/ 463241 h 478481"/>
              <a:gd name="connsiteX3" fmla="*/ 274447 w 1140251"/>
              <a:gd name="connsiteY3" fmla="*/ 398471 h 478481"/>
              <a:gd name="connsiteX4" fmla="*/ 7747 w 1140251"/>
              <a:gd name="connsiteY4" fmla="*/ 291791 h 478481"/>
              <a:gd name="connsiteX5" fmla="*/ 91567 w 1140251"/>
              <a:gd name="connsiteY5" fmla="*/ 204161 h 478481"/>
              <a:gd name="connsiteX6" fmla="*/ 297307 w 1140251"/>
              <a:gd name="connsiteY6" fmla="*/ 120341 h 478481"/>
              <a:gd name="connsiteX7" fmla="*/ 483997 w 1140251"/>
              <a:gd name="connsiteY7" fmla="*/ 55571 h 478481"/>
              <a:gd name="connsiteX8" fmla="*/ 697357 w 1140251"/>
              <a:gd name="connsiteY8" fmla="*/ 6041 h 478481"/>
              <a:gd name="connsiteX9" fmla="*/ 956437 w 1140251"/>
              <a:gd name="connsiteY9" fmla="*/ 21281 h 478481"/>
              <a:gd name="connsiteX10" fmla="*/ 1093597 w 1140251"/>
              <a:gd name="connsiteY10" fmla="*/ 188921 h 478481"/>
              <a:gd name="connsiteX11" fmla="*/ 1139317 w 1140251"/>
              <a:gd name="connsiteY11" fmla="*/ 280361 h 478481"/>
              <a:gd name="connsiteX12" fmla="*/ 1124077 w 1140251"/>
              <a:gd name="connsiteY12" fmla="*/ 448001 h 478481"/>
              <a:gd name="connsiteX13" fmla="*/ 1063117 w 1140251"/>
              <a:gd name="connsiteY13" fmla="*/ 478481 h 478481"/>
              <a:gd name="connsiteX0" fmla="*/ 1055461 w 1132595"/>
              <a:gd name="connsiteY0" fmla="*/ 478481 h 478481"/>
              <a:gd name="connsiteX1" fmla="*/ 1055461 w 1132595"/>
              <a:gd name="connsiteY1" fmla="*/ 478481 h 478481"/>
              <a:gd name="connsiteX2" fmla="*/ 918301 w 1132595"/>
              <a:gd name="connsiteY2" fmla="*/ 463241 h 478481"/>
              <a:gd name="connsiteX3" fmla="*/ 266791 w 1132595"/>
              <a:gd name="connsiteY3" fmla="*/ 398471 h 478481"/>
              <a:gd name="connsiteX4" fmla="*/ 91 w 1132595"/>
              <a:gd name="connsiteY4" fmla="*/ 291791 h 478481"/>
              <a:gd name="connsiteX5" fmla="*/ 289651 w 1132595"/>
              <a:gd name="connsiteY5" fmla="*/ 120341 h 478481"/>
              <a:gd name="connsiteX6" fmla="*/ 476341 w 1132595"/>
              <a:gd name="connsiteY6" fmla="*/ 55571 h 478481"/>
              <a:gd name="connsiteX7" fmla="*/ 689701 w 1132595"/>
              <a:gd name="connsiteY7" fmla="*/ 6041 h 478481"/>
              <a:gd name="connsiteX8" fmla="*/ 948781 w 1132595"/>
              <a:gd name="connsiteY8" fmla="*/ 21281 h 478481"/>
              <a:gd name="connsiteX9" fmla="*/ 1085941 w 1132595"/>
              <a:gd name="connsiteY9" fmla="*/ 188921 h 478481"/>
              <a:gd name="connsiteX10" fmla="*/ 1131661 w 1132595"/>
              <a:gd name="connsiteY10" fmla="*/ 280361 h 478481"/>
              <a:gd name="connsiteX11" fmla="*/ 1116421 w 1132595"/>
              <a:gd name="connsiteY11" fmla="*/ 448001 h 478481"/>
              <a:gd name="connsiteX12" fmla="*/ 1055461 w 1132595"/>
              <a:gd name="connsiteY12" fmla="*/ 478481 h 478481"/>
              <a:gd name="connsiteX0" fmla="*/ 1055461 w 1132595"/>
              <a:gd name="connsiteY0" fmla="*/ 482993 h 482993"/>
              <a:gd name="connsiteX1" fmla="*/ 1055461 w 1132595"/>
              <a:gd name="connsiteY1" fmla="*/ 482993 h 482993"/>
              <a:gd name="connsiteX2" fmla="*/ 918301 w 1132595"/>
              <a:gd name="connsiteY2" fmla="*/ 467753 h 482993"/>
              <a:gd name="connsiteX3" fmla="*/ 266791 w 1132595"/>
              <a:gd name="connsiteY3" fmla="*/ 402983 h 482993"/>
              <a:gd name="connsiteX4" fmla="*/ 91 w 1132595"/>
              <a:gd name="connsiteY4" fmla="*/ 296303 h 482993"/>
              <a:gd name="connsiteX5" fmla="*/ 289651 w 1132595"/>
              <a:gd name="connsiteY5" fmla="*/ 124853 h 482993"/>
              <a:gd name="connsiteX6" fmla="*/ 689701 w 1132595"/>
              <a:gd name="connsiteY6" fmla="*/ 10553 h 482993"/>
              <a:gd name="connsiteX7" fmla="*/ 948781 w 1132595"/>
              <a:gd name="connsiteY7" fmla="*/ 25793 h 482993"/>
              <a:gd name="connsiteX8" fmla="*/ 1085941 w 1132595"/>
              <a:gd name="connsiteY8" fmla="*/ 193433 h 482993"/>
              <a:gd name="connsiteX9" fmla="*/ 1131661 w 1132595"/>
              <a:gd name="connsiteY9" fmla="*/ 284873 h 482993"/>
              <a:gd name="connsiteX10" fmla="*/ 1116421 w 1132595"/>
              <a:gd name="connsiteY10" fmla="*/ 452513 h 482993"/>
              <a:gd name="connsiteX11" fmla="*/ 1055461 w 1132595"/>
              <a:gd name="connsiteY11" fmla="*/ 482993 h 482993"/>
              <a:gd name="connsiteX0" fmla="*/ 1055437 w 1132571"/>
              <a:gd name="connsiteY0" fmla="*/ 482993 h 482993"/>
              <a:gd name="connsiteX1" fmla="*/ 1055437 w 1132571"/>
              <a:gd name="connsiteY1" fmla="*/ 482993 h 482993"/>
              <a:gd name="connsiteX2" fmla="*/ 655387 w 1132571"/>
              <a:gd name="connsiteY2" fmla="*/ 456323 h 482993"/>
              <a:gd name="connsiteX3" fmla="*/ 266767 w 1132571"/>
              <a:gd name="connsiteY3" fmla="*/ 402983 h 482993"/>
              <a:gd name="connsiteX4" fmla="*/ 67 w 1132571"/>
              <a:gd name="connsiteY4" fmla="*/ 296303 h 482993"/>
              <a:gd name="connsiteX5" fmla="*/ 289627 w 1132571"/>
              <a:gd name="connsiteY5" fmla="*/ 124853 h 482993"/>
              <a:gd name="connsiteX6" fmla="*/ 689677 w 1132571"/>
              <a:gd name="connsiteY6" fmla="*/ 10553 h 482993"/>
              <a:gd name="connsiteX7" fmla="*/ 948757 w 1132571"/>
              <a:gd name="connsiteY7" fmla="*/ 25793 h 482993"/>
              <a:gd name="connsiteX8" fmla="*/ 1085917 w 1132571"/>
              <a:gd name="connsiteY8" fmla="*/ 193433 h 482993"/>
              <a:gd name="connsiteX9" fmla="*/ 1131637 w 1132571"/>
              <a:gd name="connsiteY9" fmla="*/ 284873 h 482993"/>
              <a:gd name="connsiteX10" fmla="*/ 1116397 w 1132571"/>
              <a:gd name="connsiteY10" fmla="*/ 452513 h 482993"/>
              <a:gd name="connsiteX11" fmla="*/ 1055437 w 1132571"/>
              <a:gd name="connsiteY11" fmla="*/ 482993 h 482993"/>
              <a:gd name="connsiteX0" fmla="*/ 1055437 w 1132571"/>
              <a:gd name="connsiteY0" fmla="*/ 482993 h 482993"/>
              <a:gd name="connsiteX1" fmla="*/ 1055437 w 1132571"/>
              <a:gd name="connsiteY1" fmla="*/ 482993 h 482993"/>
              <a:gd name="connsiteX2" fmla="*/ 655387 w 1132571"/>
              <a:gd name="connsiteY2" fmla="*/ 456323 h 482993"/>
              <a:gd name="connsiteX3" fmla="*/ 266767 w 1132571"/>
              <a:gd name="connsiteY3" fmla="*/ 402983 h 482993"/>
              <a:gd name="connsiteX4" fmla="*/ 67 w 1132571"/>
              <a:gd name="connsiteY4" fmla="*/ 296303 h 482993"/>
              <a:gd name="connsiteX5" fmla="*/ 289627 w 1132571"/>
              <a:gd name="connsiteY5" fmla="*/ 124853 h 482993"/>
              <a:gd name="connsiteX6" fmla="*/ 689677 w 1132571"/>
              <a:gd name="connsiteY6" fmla="*/ 10553 h 482993"/>
              <a:gd name="connsiteX7" fmla="*/ 948757 w 1132571"/>
              <a:gd name="connsiteY7" fmla="*/ 25793 h 482993"/>
              <a:gd name="connsiteX8" fmla="*/ 1085917 w 1132571"/>
              <a:gd name="connsiteY8" fmla="*/ 193433 h 482993"/>
              <a:gd name="connsiteX9" fmla="*/ 1131637 w 1132571"/>
              <a:gd name="connsiteY9" fmla="*/ 284873 h 482993"/>
              <a:gd name="connsiteX10" fmla="*/ 1116397 w 1132571"/>
              <a:gd name="connsiteY10" fmla="*/ 452513 h 482993"/>
              <a:gd name="connsiteX11" fmla="*/ 1055437 w 1132571"/>
              <a:gd name="connsiteY11" fmla="*/ 482993 h 482993"/>
              <a:gd name="connsiteX0" fmla="*/ 1055437 w 1132414"/>
              <a:gd name="connsiteY0" fmla="*/ 482993 h 482993"/>
              <a:gd name="connsiteX1" fmla="*/ 1055437 w 1132414"/>
              <a:gd name="connsiteY1" fmla="*/ 482993 h 482993"/>
              <a:gd name="connsiteX2" fmla="*/ 655387 w 1132414"/>
              <a:gd name="connsiteY2" fmla="*/ 456323 h 482993"/>
              <a:gd name="connsiteX3" fmla="*/ 266767 w 1132414"/>
              <a:gd name="connsiteY3" fmla="*/ 402983 h 482993"/>
              <a:gd name="connsiteX4" fmla="*/ 67 w 1132414"/>
              <a:gd name="connsiteY4" fmla="*/ 296303 h 482993"/>
              <a:gd name="connsiteX5" fmla="*/ 289627 w 1132414"/>
              <a:gd name="connsiteY5" fmla="*/ 124853 h 482993"/>
              <a:gd name="connsiteX6" fmla="*/ 689677 w 1132414"/>
              <a:gd name="connsiteY6" fmla="*/ 10553 h 482993"/>
              <a:gd name="connsiteX7" fmla="*/ 948757 w 1132414"/>
              <a:gd name="connsiteY7" fmla="*/ 25793 h 482993"/>
              <a:gd name="connsiteX8" fmla="*/ 1085917 w 1132414"/>
              <a:gd name="connsiteY8" fmla="*/ 193433 h 482993"/>
              <a:gd name="connsiteX9" fmla="*/ 1131637 w 1132414"/>
              <a:gd name="connsiteY9" fmla="*/ 284873 h 482993"/>
              <a:gd name="connsiteX10" fmla="*/ 1055437 w 1132414"/>
              <a:gd name="connsiteY10" fmla="*/ 482993 h 482993"/>
              <a:gd name="connsiteX0" fmla="*/ 1055437 w 1134167"/>
              <a:gd name="connsiteY0" fmla="*/ 488158 h 488158"/>
              <a:gd name="connsiteX1" fmla="*/ 1055437 w 1134167"/>
              <a:gd name="connsiteY1" fmla="*/ 488158 h 488158"/>
              <a:gd name="connsiteX2" fmla="*/ 655387 w 1134167"/>
              <a:gd name="connsiteY2" fmla="*/ 461488 h 488158"/>
              <a:gd name="connsiteX3" fmla="*/ 266767 w 1134167"/>
              <a:gd name="connsiteY3" fmla="*/ 408148 h 488158"/>
              <a:gd name="connsiteX4" fmla="*/ 67 w 1134167"/>
              <a:gd name="connsiteY4" fmla="*/ 301468 h 488158"/>
              <a:gd name="connsiteX5" fmla="*/ 289627 w 1134167"/>
              <a:gd name="connsiteY5" fmla="*/ 130018 h 488158"/>
              <a:gd name="connsiteX6" fmla="*/ 689677 w 1134167"/>
              <a:gd name="connsiteY6" fmla="*/ 15718 h 488158"/>
              <a:gd name="connsiteX7" fmla="*/ 948757 w 1134167"/>
              <a:gd name="connsiteY7" fmla="*/ 30958 h 488158"/>
              <a:gd name="connsiteX8" fmla="*/ 1131637 w 1134167"/>
              <a:gd name="connsiteY8" fmla="*/ 290038 h 488158"/>
              <a:gd name="connsiteX9" fmla="*/ 1055437 w 1134167"/>
              <a:gd name="connsiteY9" fmla="*/ 488158 h 488158"/>
              <a:gd name="connsiteX0" fmla="*/ 1055437 w 1134167"/>
              <a:gd name="connsiteY0" fmla="*/ 488158 h 488158"/>
              <a:gd name="connsiteX1" fmla="*/ 1055437 w 1134167"/>
              <a:gd name="connsiteY1" fmla="*/ 488158 h 488158"/>
              <a:gd name="connsiteX2" fmla="*/ 655387 w 1134167"/>
              <a:gd name="connsiteY2" fmla="*/ 461488 h 488158"/>
              <a:gd name="connsiteX3" fmla="*/ 266767 w 1134167"/>
              <a:gd name="connsiteY3" fmla="*/ 408148 h 488158"/>
              <a:gd name="connsiteX4" fmla="*/ 67 w 1134167"/>
              <a:gd name="connsiteY4" fmla="*/ 301468 h 488158"/>
              <a:gd name="connsiteX5" fmla="*/ 289627 w 1134167"/>
              <a:gd name="connsiteY5" fmla="*/ 130018 h 488158"/>
              <a:gd name="connsiteX6" fmla="*/ 689677 w 1134167"/>
              <a:gd name="connsiteY6" fmla="*/ 15718 h 488158"/>
              <a:gd name="connsiteX7" fmla="*/ 948757 w 1134167"/>
              <a:gd name="connsiteY7" fmla="*/ 30958 h 488158"/>
              <a:gd name="connsiteX8" fmla="*/ 1131637 w 1134167"/>
              <a:gd name="connsiteY8" fmla="*/ 290038 h 488158"/>
              <a:gd name="connsiteX9" fmla="*/ 1055437 w 1134167"/>
              <a:gd name="connsiteY9" fmla="*/ 488158 h 488158"/>
              <a:gd name="connsiteX0" fmla="*/ 1055437 w 1134167"/>
              <a:gd name="connsiteY0" fmla="*/ 488158 h 488158"/>
              <a:gd name="connsiteX1" fmla="*/ 1055437 w 1134167"/>
              <a:gd name="connsiteY1" fmla="*/ 488158 h 488158"/>
              <a:gd name="connsiteX2" fmla="*/ 655387 w 1134167"/>
              <a:gd name="connsiteY2" fmla="*/ 461488 h 488158"/>
              <a:gd name="connsiteX3" fmla="*/ 266767 w 1134167"/>
              <a:gd name="connsiteY3" fmla="*/ 408148 h 488158"/>
              <a:gd name="connsiteX4" fmla="*/ 67 w 1134167"/>
              <a:gd name="connsiteY4" fmla="*/ 301468 h 488158"/>
              <a:gd name="connsiteX5" fmla="*/ 289627 w 1134167"/>
              <a:gd name="connsiteY5" fmla="*/ 130018 h 488158"/>
              <a:gd name="connsiteX6" fmla="*/ 689677 w 1134167"/>
              <a:gd name="connsiteY6" fmla="*/ 15718 h 488158"/>
              <a:gd name="connsiteX7" fmla="*/ 948757 w 1134167"/>
              <a:gd name="connsiteY7" fmla="*/ 30958 h 488158"/>
              <a:gd name="connsiteX8" fmla="*/ 1131637 w 1134167"/>
              <a:gd name="connsiteY8" fmla="*/ 290038 h 488158"/>
              <a:gd name="connsiteX9" fmla="*/ 1055437 w 1134167"/>
              <a:gd name="connsiteY9" fmla="*/ 488158 h 488158"/>
              <a:gd name="connsiteX0" fmla="*/ 1055437 w 1134167"/>
              <a:gd name="connsiteY0" fmla="*/ 488158 h 488158"/>
              <a:gd name="connsiteX1" fmla="*/ 1055437 w 1134167"/>
              <a:gd name="connsiteY1" fmla="*/ 488158 h 488158"/>
              <a:gd name="connsiteX2" fmla="*/ 655387 w 1134167"/>
              <a:gd name="connsiteY2" fmla="*/ 461488 h 488158"/>
              <a:gd name="connsiteX3" fmla="*/ 266767 w 1134167"/>
              <a:gd name="connsiteY3" fmla="*/ 408148 h 488158"/>
              <a:gd name="connsiteX4" fmla="*/ 67 w 1134167"/>
              <a:gd name="connsiteY4" fmla="*/ 301468 h 488158"/>
              <a:gd name="connsiteX5" fmla="*/ 289627 w 1134167"/>
              <a:gd name="connsiteY5" fmla="*/ 130018 h 488158"/>
              <a:gd name="connsiteX6" fmla="*/ 689677 w 1134167"/>
              <a:gd name="connsiteY6" fmla="*/ 15718 h 488158"/>
              <a:gd name="connsiteX7" fmla="*/ 948757 w 1134167"/>
              <a:gd name="connsiteY7" fmla="*/ 30958 h 488158"/>
              <a:gd name="connsiteX8" fmla="*/ 1131637 w 1134167"/>
              <a:gd name="connsiteY8" fmla="*/ 290038 h 488158"/>
              <a:gd name="connsiteX9" fmla="*/ 1055437 w 1134167"/>
              <a:gd name="connsiteY9" fmla="*/ 488158 h 488158"/>
              <a:gd name="connsiteX0" fmla="*/ 1028767 w 1132820"/>
              <a:gd name="connsiteY0" fmla="*/ 465298 h 488176"/>
              <a:gd name="connsiteX1" fmla="*/ 1055437 w 1132820"/>
              <a:gd name="connsiteY1" fmla="*/ 488158 h 488176"/>
              <a:gd name="connsiteX2" fmla="*/ 655387 w 1132820"/>
              <a:gd name="connsiteY2" fmla="*/ 461488 h 488176"/>
              <a:gd name="connsiteX3" fmla="*/ 266767 w 1132820"/>
              <a:gd name="connsiteY3" fmla="*/ 408148 h 488176"/>
              <a:gd name="connsiteX4" fmla="*/ 67 w 1132820"/>
              <a:gd name="connsiteY4" fmla="*/ 301468 h 488176"/>
              <a:gd name="connsiteX5" fmla="*/ 289627 w 1132820"/>
              <a:gd name="connsiteY5" fmla="*/ 130018 h 488176"/>
              <a:gd name="connsiteX6" fmla="*/ 689677 w 1132820"/>
              <a:gd name="connsiteY6" fmla="*/ 15718 h 488176"/>
              <a:gd name="connsiteX7" fmla="*/ 948757 w 1132820"/>
              <a:gd name="connsiteY7" fmla="*/ 30958 h 488176"/>
              <a:gd name="connsiteX8" fmla="*/ 1131637 w 1132820"/>
              <a:gd name="connsiteY8" fmla="*/ 290038 h 488176"/>
              <a:gd name="connsiteX9" fmla="*/ 1028767 w 1132820"/>
              <a:gd name="connsiteY9" fmla="*/ 465298 h 488176"/>
              <a:gd name="connsiteX0" fmla="*/ 1120207 w 1144212"/>
              <a:gd name="connsiteY0" fmla="*/ 438628 h 488697"/>
              <a:gd name="connsiteX1" fmla="*/ 1055437 w 1144212"/>
              <a:gd name="connsiteY1" fmla="*/ 488158 h 488697"/>
              <a:gd name="connsiteX2" fmla="*/ 655387 w 1144212"/>
              <a:gd name="connsiteY2" fmla="*/ 461488 h 488697"/>
              <a:gd name="connsiteX3" fmla="*/ 266767 w 1144212"/>
              <a:gd name="connsiteY3" fmla="*/ 408148 h 488697"/>
              <a:gd name="connsiteX4" fmla="*/ 67 w 1144212"/>
              <a:gd name="connsiteY4" fmla="*/ 301468 h 488697"/>
              <a:gd name="connsiteX5" fmla="*/ 289627 w 1144212"/>
              <a:gd name="connsiteY5" fmla="*/ 130018 h 488697"/>
              <a:gd name="connsiteX6" fmla="*/ 689677 w 1144212"/>
              <a:gd name="connsiteY6" fmla="*/ 15718 h 488697"/>
              <a:gd name="connsiteX7" fmla="*/ 948757 w 1144212"/>
              <a:gd name="connsiteY7" fmla="*/ 30958 h 488697"/>
              <a:gd name="connsiteX8" fmla="*/ 1131637 w 1144212"/>
              <a:gd name="connsiteY8" fmla="*/ 290038 h 488697"/>
              <a:gd name="connsiteX9" fmla="*/ 1120207 w 1144212"/>
              <a:gd name="connsiteY9" fmla="*/ 438628 h 488697"/>
              <a:gd name="connsiteX0" fmla="*/ 1131637 w 1138397"/>
              <a:gd name="connsiteY0" fmla="*/ 290038 h 497924"/>
              <a:gd name="connsiteX1" fmla="*/ 1055437 w 1138397"/>
              <a:gd name="connsiteY1" fmla="*/ 488158 h 497924"/>
              <a:gd name="connsiteX2" fmla="*/ 655387 w 1138397"/>
              <a:gd name="connsiteY2" fmla="*/ 461488 h 497924"/>
              <a:gd name="connsiteX3" fmla="*/ 266767 w 1138397"/>
              <a:gd name="connsiteY3" fmla="*/ 408148 h 497924"/>
              <a:gd name="connsiteX4" fmla="*/ 67 w 1138397"/>
              <a:gd name="connsiteY4" fmla="*/ 301468 h 497924"/>
              <a:gd name="connsiteX5" fmla="*/ 289627 w 1138397"/>
              <a:gd name="connsiteY5" fmla="*/ 130018 h 497924"/>
              <a:gd name="connsiteX6" fmla="*/ 689677 w 1138397"/>
              <a:gd name="connsiteY6" fmla="*/ 15718 h 497924"/>
              <a:gd name="connsiteX7" fmla="*/ 948757 w 1138397"/>
              <a:gd name="connsiteY7" fmla="*/ 30958 h 497924"/>
              <a:gd name="connsiteX8" fmla="*/ 1131637 w 1138397"/>
              <a:gd name="connsiteY8" fmla="*/ 290038 h 497924"/>
              <a:gd name="connsiteX0" fmla="*/ 1131637 w 1133108"/>
              <a:gd name="connsiteY0" fmla="*/ 290038 h 485103"/>
              <a:gd name="connsiteX1" fmla="*/ 1013527 w 1133108"/>
              <a:gd name="connsiteY1" fmla="*/ 472918 h 485103"/>
              <a:gd name="connsiteX2" fmla="*/ 655387 w 1133108"/>
              <a:gd name="connsiteY2" fmla="*/ 461488 h 485103"/>
              <a:gd name="connsiteX3" fmla="*/ 266767 w 1133108"/>
              <a:gd name="connsiteY3" fmla="*/ 408148 h 485103"/>
              <a:gd name="connsiteX4" fmla="*/ 67 w 1133108"/>
              <a:gd name="connsiteY4" fmla="*/ 301468 h 485103"/>
              <a:gd name="connsiteX5" fmla="*/ 289627 w 1133108"/>
              <a:gd name="connsiteY5" fmla="*/ 130018 h 485103"/>
              <a:gd name="connsiteX6" fmla="*/ 689677 w 1133108"/>
              <a:gd name="connsiteY6" fmla="*/ 15718 h 485103"/>
              <a:gd name="connsiteX7" fmla="*/ 948757 w 1133108"/>
              <a:gd name="connsiteY7" fmla="*/ 30958 h 485103"/>
              <a:gd name="connsiteX8" fmla="*/ 1131637 w 1133108"/>
              <a:gd name="connsiteY8" fmla="*/ 290038 h 485103"/>
              <a:gd name="connsiteX0" fmla="*/ 1066867 w 1073094"/>
              <a:gd name="connsiteY0" fmla="*/ 261754 h 485459"/>
              <a:gd name="connsiteX1" fmla="*/ 1013527 w 1073094"/>
              <a:gd name="connsiteY1" fmla="*/ 471304 h 485459"/>
              <a:gd name="connsiteX2" fmla="*/ 655387 w 1073094"/>
              <a:gd name="connsiteY2" fmla="*/ 459874 h 485459"/>
              <a:gd name="connsiteX3" fmla="*/ 266767 w 1073094"/>
              <a:gd name="connsiteY3" fmla="*/ 406534 h 485459"/>
              <a:gd name="connsiteX4" fmla="*/ 67 w 1073094"/>
              <a:gd name="connsiteY4" fmla="*/ 299854 h 485459"/>
              <a:gd name="connsiteX5" fmla="*/ 289627 w 1073094"/>
              <a:gd name="connsiteY5" fmla="*/ 128404 h 485459"/>
              <a:gd name="connsiteX6" fmla="*/ 689677 w 1073094"/>
              <a:gd name="connsiteY6" fmla="*/ 14104 h 485459"/>
              <a:gd name="connsiteX7" fmla="*/ 948757 w 1073094"/>
              <a:gd name="connsiteY7" fmla="*/ 29344 h 485459"/>
              <a:gd name="connsiteX8" fmla="*/ 1066867 w 1073094"/>
              <a:gd name="connsiteY8" fmla="*/ 261754 h 485459"/>
              <a:gd name="connsiteX0" fmla="*/ 1066867 w 1079861"/>
              <a:gd name="connsiteY0" fmla="*/ 247692 h 471397"/>
              <a:gd name="connsiteX1" fmla="*/ 1013527 w 1079861"/>
              <a:gd name="connsiteY1" fmla="*/ 457242 h 471397"/>
              <a:gd name="connsiteX2" fmla="*/ 655387 w 1079861"/>
              <a:gd name="connsiteY2" fmla="*/ 445812 h 471397"/>
              <a:gd name="connsiteX3" fmla="*/ 266767 w 1079861"/>
              <a:gd name="connsiteY3" fmla="*/ 392472 h 471397"/>
              <a:gd name="connsiteX4" fmla="*/ 67 w 1079861"/>
              <a:gd name="connsiteY4" fmla="*/ 285792 h 471397"/>
              <a:gd name="connsiteX5" fmla="*/ 289627 w 1079861"/>
              <a:gd name="connsiteY5" fmla="*/ 114342 h 471397"/>
              <a:gd name="connsiteX6" fmla="*/ 689677 w 1079861"/>
              <a:gd name="connsiteY6" fmla="*/ 42 h 471397"/>
              <a:gd name="connsiteX7" fmla="*/ 857317 w 1079861"/>
              <a:gd name="connsiteY7" fmla="*/ 102912 h 471397"/>
              <a:gd name="connsiteX8" fmla="*/ 1066867 w 1079861"/>
              <a:gd name="connsiteY8" fmla="*/ 247692 h 471397"/>
              <a:gd name="connsiteX0" fmla="*/ 944947 w 1027430"/>
              <a:gd name="connsiteY0" fmla="*/ 232451 h 472522"/>
              <a:gd name="connsiteX1" fmla="*/ 1013527 w 1027430"/>
              <a:gd name="connsiteY1" fmla="*/ 457241 h 472522"/>
              <a:gd name="connsiteX2" fmla="*/ 655387 w 1027430"/>
              <a:gd name="connsiteY2" fmla="*/ 445811 h 472522"/>
              <a:gd name="connsiteX3" fmla="*/ 266767 w 1027430"/>
              <a:gd name="connsiteY3" fmla="*/ 392471 h 472522"/>
              <a:gd name="connsiteX4" fmla="*/ 67 w 1027430"/>
              <a:gd name="connsiteY4" fmla="*/ 285791 h 472522"/>
              <a:gd name="connsiteX5" fmla="*/ 289627 w 1027430"/>
              <a:gd name="connsiteY5" fmla="*/ 114341 h 472522"/>
              <a:gd name="connsiteX6" fmla="*/ 689677 w 1027430"/>
              <a:gd name="connsiteY6" fmla="*/ 41 h 472522"/>
              <a:gd name="connsiteX7" fmla="*/ 857317 w 1027430"/>
              <a:gd name="connsiteY7" fmla="*/ 102911 h 472522"/>
              <a:gd name="connsiteX8" fmla="*/ 944947 w 1027430"/>
              <a:gd name="connsiteY8" fmla="*/ 232451 h 472522"/>
              <a:gd name="connsiteX0" fmla="*/ 944947 w 1024895"/>
              <a:gd name="connsiteY0" fmla="*/ 232451 h 472522"/>
              <a:gd name="connsiteX1" fmla="*/ 1013527 w 1024895"/>
              <a:gd name="connsiteY1" fmla="*/ 457241 h 472522"/>
              <a:gd name="connsiteX2" fmla="*/ 655387 w 1024895"/>
              <a:gd name="connsiteY2" fmla="*/ 445811 h 472522"/>
              <a:gd name="connsiteX3" fmla="*/ 266767 w 1024895"/>
              <a:gd name="connsiteY3" fmla="*/ 392471 h 472522"/>
              <a:gd name="connsiteX4" fmla="*/ 67 w 1024895"/>
              <a:gd name="connsiteY4" fmla="*/ 285791 h 472522"/>
              <a:gd name="connsiteX5" fmla="*/ 289627 w 1024895"/>
              <a:gd name="connsiteY5" fmla="*/ 114341 h 472522"/>
              <a:gd name="connsiteX6" fmla="*/ 689677 w 1024895"/>
              <a:gd name="connsiteY6" fmla="*/ 41 h 472522"/>
              <a:gd name="connsiteX7" fmla="*/ 857317 w 1024895"/>
              <a:gd name="connsiteY7" fmla="*/ 102911 h 472522"/>
              <a:gd name="connsiteX8" fmla="*/ 944947 w 1024895"/>
              <a:gd name="connsiteY8" fmla="*/ 232451 h 472522"/>
              <a:gd name="connsiteX0" fmla="*/ 944947 w 945230"/>
              <a:gd name="connsiteY0" fmla="*/ 232451 h 512470"/>
              <a:gd name="connsiteX1" fmla="*/ 876367 w 945230"/>
              <a:gd name="connsiteY1" fmla="*/ 502961 h 512470"/>
              <a:gd name="connsiteX2" fmla="*/ 655387 w 945230"/>
              <a:gd name="connsiteY2" fmla="*/ 445811 h 512470"/>
              <a:gd name="connsiteX3" fmla="*/ 266767 w 945230"/>
              <a:gd name="connsiteY3" fmla="*/ 392471 h 512470"/>
              <a:gd name="connsiteX4" fmla="*/ 67 w 945230"/>
              <a:gd name="connsiteY4" fmla="*/ 285791 h 512470"/>
              <a:gd name="connsiteX5" fmla="*/ 289627 w 945230"/>
              <a:gd name="connsiteY5" fmla="*/ 114341 h 512470"/>
              <a:gd name="connsiteX6" fmla="*/ 689677 w 945230"/>
              <a:gd name="connsiteY6" fmla="*/ 41 h 512470"/>
              <a:gd name="connsiteX7" fmla="*/ 857317 w 945230"/>
              <a:gd name="connsiteY7" fmla="*/ 102911 h 512470"/>
              <a:gd name="connsiteX8" fmla="*/ 944947 w 945230"/>
              <a:gd name="connsiteY8" fmla="*/ 232451 h 512470"/>
              <a:gd name="connsiteX0" fmla="*/ 944943 w 945378"/>
              <a:gd name="connsiteY0" fmla="*/ 232451 h 519711"/>
              <a:gd name="connsiteX1" fmla="*/ 876363 w 945378"/>
              <a:gd name="connsiteY1" fmla="*/ 502961 h 519711"/>
              <a:gd name="connsiteX2" fmla="*/ 594423 w 945378"/>
              <a:gd name="connsiteY2" fmla="*/ 480101 h 519711"/>
              <a:gd name="connsiteX3" fmla="*/ 266763 w 945378"/>
              <a:gd name="connsiteY3" fmla="*/ 392471 h 519711"/>
              <a:gd name="connsiteX4" fmla="*/ 63 w 945378"/>
              <a:gd name="connsiteY4" fmla="*/ 285791 h 519711"/>
              <a:gd name="connsiteX5" fmla="*/ 289623 w 945378"/>
              <a:gd name="connsiteY5" fmla="*/ 114341 h 519711"/>
              <a:gd name="connsiteX6" fmla="*/ 689673 w 945378"/>
              <a:gd name="connsiteY6" fmla="*/ 41 h 519711"/>
              <a:gd name="connsiteX7" fmla="*/ 857313 w 945378"/>
              <a:gd name="connsiteY7" fmla="*/ 102911 h 519711"/>
              <a:gd name="connsiteX8" fmla="*/ 944943 w 945378"/>
              <a:gd name="connsiteY8" fmla="*/ 232451 h 519711"/>
              <a:gd name="connsiteX0" fmla="*/ 945064 w 945499"/>
              <a:gd name="connsiteY0" fmla="*/ 232451 h 519711"/>
              <a:gd name="connsiteX1" fmla="*/ 876484 w 945499"/>
              <a:gd name="connsiteY1" fmla="*/ 502961 h 519711"/>
              <a:gd name="connsiteX2" fmla="*/ 594544 w 945499"/>
              <a:gd name="connsiteY2" fmla="*/ 480101 h 519711"/>
              <a:gd name="connsiteX3" fmla="*/ 251644 w 945499"/>
              <a:gd name="connsiteY3" fmla="*/ 392471 h 519711"/>
              <a:gd name="connsiteX4" fmla="*/ 184 w 945499"/>
              <a:gd name="connsiteY4" fmla="*/ 285791 h 519711"/>
              <a:gd name="connsiteX5" fmla="*/ 289744 w 945499"/>
              <a:gd name="connsiteY5" fmla="*/ 114341 h 519711"/>
              <a:gd name="connsiteX6" fmla="*/ 689794 w 945499"/>
              <a:gd name="connsiteY6" fmla="*/ 41 h 519711"/>
              <a:gd name="connsiteX7" fmla="*/ 857434 w 945499"/>
              <a:gd name="connsiteY7" fmla="*/ 102911 h 519711"/>
              <a:gd name="connsiteX8" fmla="*/ 945064 w 945499"/>
              <a:gd name="connsiteY8" fmla="*/ 232451 h 519711"/>
              <a:gd name="connsiteX0" fmla="*/ 990784 w 990923"/>
              <a:gd name="connsiteY0" fmla="*/ 316280 h 513605"/>
              <a:gd name="connsiteX1" fmla="*/ 876484 w 990923"/>
              <a:gd name="connsiteY1" fmla="*/ 502970 h 513605"/>
              <a:gd name="connsiteX2" fmla="*/ 594544 w 990923"/>
              <a:gd name="connsiteY2" fmla="*/ 480110 h 513605"/>
              <a:gd name="connsiteX3" fmla="*/ 251644 w 990923"/>
              <a:gd name="connsiteY3" fmla="*/ 392480 h 513605"/>
              <a:gd name="connsiteX4" fmla="*/ 184 w 990923"/>
              <a:gd name="connsiteY4" fmla="*/ 285800 h 513605"/>
              <a:gd name="connsiteX5" fmla="*/ 289744 w 990923"/>
              <a:gd name="connsiteY5" fmla="*/ 114350 h 513605"/>
              <a:gd name="connsiteX6" fmla="*/ 689794 w 990923"/>
              <a:gd name="connsiteY6" fmla="*/ 50 h 513605"/>
              <a:gd name="connsiteX7" fmla="*/ 857434 w 990923"/>
              <a:gd name="connsiteY7" fmla="*/ 102920 h 513605"/>
              <a:gd name="connsiteX8" fmla="*/ 990784 w 990923"/>
              <a:gd name="connsiteY8" fmla="*/ 316280 h 513605"/>
              <a:gd name="connsiteX0" fmla="*/ 990784 w 1002214"/>
              <a:gd name="connsiteY0" fmla="*/ 316548 h 513873"/>
              <a:gd name="connsiteX1" fmla="*/ 876484 w 1002214"/>
              <a:gd name="connsiteY1" fmla="*/ 503238 h 513873"/>
              <a:gd name="connsiteX2" fmla="*/ 594544 w 1002214"/>
              <a:gd name="connsiteY2" fmla="*/ 480378 h 513873"/>
              <a:gd name="connsiteX3" fmla="*/ 251644 w 1002214"/>
              <a:gd name="connsiteY3" fmla="*/ 392748 h 513873"/>
              <a:gd name="connsiteX4" fmla="*/ 184 w 1002214"/>
              <a:gd name="connsiteY4" fmla="*/ 286068 h 513873"/>
              <a:gd name="connsiteX5" fmla="*/ 289744 w 1002214"/>
              <a:gd name="connsiteY5" fmla="*/ 114618 h 513873"/>
              <a:gd name="connsiteX6" fmla="*/ 689794 w 1002214"/>
              <a:gd name="connsiteY6" fmla="*/ 318 h 513873"/>
              <a:gd name="connsiteX7" fmla="*/ 964114 w 1002214"/>
              <a:gd name="connsiteY7" fmla="*/ 148908 h 513873"/>
              <a:gd name="connsiteX8" fmla="*/ 990784 w 1002214"/>
              <a:gd name="connsiteY8" fmla="*/ 316548 h 513873"/>
              <a:gd name="connsiteX0" fmla="*/ 990784 w 1000690"/>
              <a:gd name="connsiteY0" fmla="*/ 234793 h 432118"/>
              <a:gd name="connsiteX1" fmla="*/ 876484 w 1000690"/>
              <a:gd name="connsiteY1" fmla="*/ 421483 h 432118"/>
              <a:gd name="connsiteX2" fmla="*/ 594544 w 1000690"/>
              <a:gd name="connsiteY2" fmla="*/ 398623 h 432118"/>
              <a:gd name="connsiteX3" fmla="*/ 251644 w 1000690"/>
              <a:gd name="connsiteY3" fmla="*/ 310993 h 432118"/>
              <a:gd name="connsiteX4" fmla="*/ 184 w 1000690"/>
              <a:gd name="connsiteY4" fmla="*/ 204313 h 432118"/>
              <a:gd name="connsiteX5" fmla="*/ 289744 w 1000690"/>
              <a:gd name="connsiteY5" fmla="*/ 32863 h 432118"/>
              <a:gd name="connsiteX6" fmla="*/ 720274 w 1000690"/>
              <a:gd name="connsiteY6" fmla="*/ 2383 h 432118"/>
              <a:gd name="connsiteX7" fmla="*/ 964114 w 1000690"/>
              <a:gd name="connsiteY7" fmla="*/ 67153 h 432118"/>
              <a:gd name="connsiteX8" fmla="*/ 990784 w 1000690"/>
              <a:gd name="connsiteY8" fmla="*/ 234793 h 432118"/>
              <a:gd name="connsiteX0" fmla="*/ 991167 w 1001073"/>
              <a:gd name="connsiteY0" fmla="*/ 232739 h 430064"/>
              <a:gd name="connsiteX1" fmla="*/ 876867 w 1001073"/>
              <a:gd name="connsiteY1" fmla="*/ 419429 h 430064"/>
              <a:gd name="connsiteX2" fmla="*/ 594927 w 1001073"/>
              <a:gd name="connsiteY2" fmla="*/ 396569 h 430064"/>
              <a:gd name="connsiteX3" fmla="*/ 252027 w 1001073"/>
              <a:gd name="connsiteY3" fmla="*/ 308939 h 430064"/>
              <a:gd name="connsiteX4" fmla="*/ 567 w 1001073"/>
              <a:gd name="connsiteY4" fmla="*/ 202259 h 430064"/>
              <a:gd name="connsiteX5" fmla="*/ 320607 w 1001073"/>
              <a:gd name="connsiteY5" fmla="*/ 87959 h 430064"/>
              <a:gd name="connsiteX6" fmla="*/ 720657 w 1001073"/>
              <a:gd name="connsiteY6" fmla="*/ 329 h 430064"/>
              <a:gd name="connsiteX7" fmla="*/ 964497 w 1001073"/>
              <a:gd name="connsiteY7" fmla="*/ 65099 h 430064"/>
              <a:gd name="connsiteX8" fmla="*/ 991167 w 1001073"/>
              <a:gd name="connsiteY8" fmla="*/ 232739 h 430064"/>
              <a:gd name="connsiteX0" fmla="*/ 991167 w 1001073"/>
              <a:gd name="connsiteY0" fmla="*/ 233495 h 430820"/>
              <a:gd name="connsiteX1" fmla="*/ 876867 w 1001073"/>
              <a:gd name="connsiteY1" fmla="*/ 420185 h 430820"/>
              <a:gd name="connsiteX2" fmla="*/ 594927 w 1001073"/>
              <a:gd name="connsiteY2" fmla="*/ 397325 h 430820"/>
              <a:gd name="connsiteX3" fmla="*/ 252027 w 1001073"/>
              <a:gd name="connsiteY3" fmla="*/ 309695 h 430820"/>
              <a:gd name="connsiteX4" fmla="*/ 567 w 1001073"/>
              <a:gd name="connsiteY4" fmla="*/ 203015 h 430820"/>
              <a:gd name="connsiteX5" fmla="*/ 320607 w 1001073"/>
              <a:gd name="connsiteY5" fmla="*/ 88715 h 430820"/>
              <a:gd name="connsiteX6" fmla="*/ 720657 w 1001073"/>
              <a:gd name="connsiteY6" fmla="*/ 1085 h 430820"/>
              <a:gd name="connsiteX7" fmla="*/ 964497 w 1001073"/>
              <a:gd name="connsiteY7" fmla="*/ 65855 h 430820"/>
              <a:gd name="connsiteX8" fmla="*/ 991167 w 1001073"/>
              <a:gd name="connsiteY8" fmla="*/ 233495 h 430820"/>
              <a:gd name="connsiteX0" fmla="*/ 1406457 w 1406910"/>
              <a:gd name="connsiteY0" fmla="*/ 310129 h 425798"/>
              <a:gd name="connsiteX1" fmla="*/ 876867 w 1406910"/>
              <a:gd name="connsiteY1" fmla="*/ 420619 h 425798"/>
              <a:gd name="connsiteX2" fmla="*/ 594927 w 1406910"/>
              <a:gd name="connsiteY2" fmla="*/ 397759 h 425798"/>
              <a:gd name="connsiteX3" fmla="*/ 252027 w 1406910"/>
              <a:gd name="connsiteY3" fmla="*/ 310129 h 425798"/>
              <a:gd name="connsiteX4" fmla="*/ 567 w 1406910"/>
              <a:gd name="connsiteY4" fmla="*/ 203449 h 425798"/>
              <a:gd name="connsiteX5" fmla="*/ 320607 w 1406910"/>
              <a:gd name="connsiteY5" fmla="*/ 89149 h 425798"/>
              <a:gd name="connsiteX6" fmla="*/ 720657 w 1406910"/>
              <a:gd name="connsiteY6" fmla="*/ 1519 h 425798"/>
              <a:gd name="connsiteX7" fmla="*/ 964497 w 1406910"/>
              <a:gd name="connsiteY7" fmla="*/ 66289 h 425798"/>
              <a:gd name="connsiteX8" fmla="*/ 1406457 w 1406910"/>
              <a:gd name="connsiteY8" fmla="*/ 310129 h 425798"/>
              <a:gd name="connsiteX0" fmla="*/ 1406457 w 1423022"/>
              <a:gd name="connsiteY0" fmla="*/ 310129 h 472397"/>
              <a:gd name="connsiteX1" fmla="*/ 1257867 w 1423022"/>
              <a:gd name="connsiteY1" fmla="*/ 470149 h 472397"/>
              <a:gd name="connsiteX2" fmla="*/ 594927 w 1423022"/>
              <a:gd name="connsiteY2" fmla="*/ 397759 h 472397"/>
              <a:gd name="connsiteX3" fmla="*/ 252027 w 1423022"/>
              <a:gd name="connsiteY3" fmla="*/ 310129 h 472397"/>
              <a:gd name="connsiteX4" fmla="*/ 567 w 1423022"/>
              <a:gd name="connsiteY4" fmla="*/ 203449 h 472397"/>
              <a:gd name="connsiteX5" fmla="*/ 320607 w 1423022"/>
              <a:gd name="connsiteY5" fmla="*/ 89149 h 472397"/>
              <a:gd name="connsiteX6" fmla="*/ 720657 w 1423022"/>
              <a:gd name="connsiteY6" fmla="*/ 1519 h 472397"/>
              <a:gd name="connsiteX7" fmla="*/ 964497 w 1423022"/>
              <a:gd name="connsiteY7" fmla="*/ 66289 h 472397"/>
              <a:gd name="connsiteX8" fmla="*/ 1406457 w 1423022"/>
              <a:gd name="connsiteY8" fmla="*/ 310129 h 472397"/>
              <a:gd name="connsiteX0" fmla="*/ 1406457 w 1421503"/>
              <a:gd name="connsiteY0" fmla="*/ 310129 h 484047"/>
              <a:gd name="connsiteX1" fmla="*/ 1257867 w 1421503"/>
              <a:gd name="connsiteY1" fmla="*/ 470149 h 484047"/>
              <a:gd name="connsiteX2" fmla="*/ 594927 w 1421503"/>
              <a:gd name="connsiteY2" fmla="*/ 397759 h 484047"/>
              <a:gd name="connsiteX3" fmla="*/ 252027 w 1421503"/>
              <a:gd name="connsiteY3" fmla="*/ 310129 h 484047"/>
              <a:gd name="connsiteX4" fmla="*/ 567 w 1421503"/>
              <a:gd name="connsiteY4" fmla="*/ 203449 h 484047"/>
              <a:gd name="connsiteX5" fmla="*/ 320607 w 1421503"/>
              <a:gd name="connsiteY5" fmla="*/ 89149 h 484047"/>
              <a:gd name="connsiteX6" fmla="*/ 720657 w 1421503"/>
              <a:gd name="connsiteY6" fmla="*/ 1519 h 484047"/>
              <a:gd name="connsiteX7" fmla="*/ 964497 w 1421503"/>
              <a:gd name="connsiteY7" fmla="*/ 66289 h 484047"/>
              <a:gd name="connsiteX8" fmla="*/ 1406457 w 1421503"/>
              <a:gd name="connsiteY8" fmla="*/ 310129 h 484047"/>
              <a:gd name="connsiteX0" fmla="*/ 1406457 w 1420035"/>
              <a:gd name="connsiteY0" fmla="*/ 310129 h 477981"/>
              <a:gd name="connsiteX1" fmla="*/ 1257867 w 1420035"/>
              <a:gd name="connsiteY1" fmla="*/ 470149 h 477981"/>
              <a:gd name="connsiteX2" fmla="*/ 594927 w 1420035"/>
              <a:gd name="connsiteY2" fmla="*/ 397759 h 477981"/>
              <a:gd name="connsiteX3" fmla="*/ 252027 w 1420035"/>
              <a:gd name="connsiteY3" fmla="*/ 310129 h 477981"/>
              <a:gd name="connsiteX4" fmla="*/ 567 w 1420035"/>
              <a:gd name="connsiteY4" fmla="*/ 203449 h 477981"/>
              <a:gd name="connsiteX5" fmla="*/ 320607 w 1420035"/>
              <a:gd name="connsiteY5" fmla="*/ 89149 h 477981"/>
              <a:gd name="connsiteX6" fmla="*/ 720657 w 1420035"/>
              <a:gd name="connsiteY6" fmla="*/ 1519 h 477981"/>
              <a:gd name="connsiteX7" fmla="*/ 964497 w 1420035"/>
              <a:gd name="connsiteY7" fmla="*/ 66289 h 477981"/>
              <a:gd name="connsiteX8" fmla="*/ 1406457 w 1420035"/>
              <a:gd name="connsiteY8" fmla="*/ 310129 h 477981"/>
              <a:gd name="connsiteX0" fmla="*/ 1406564 w 1420210"/>
              <a:gd name="connsiteY0" fmla="*/ 310129 h 480348"/>
              <a:gd name="connsiteX1" fmla="*/ 1257974 w 1420210"/>
              <a:gd name="connsiteY1" fmla="*/ 470149 h 480348"/>
              <a:gd name="connsiteX2" fmla="*/ 762674 w 1420210"/>
              <a:gd name="connsiteY2" fmla="*/ 447289 h 480348"/>
              <a:gd name="connsiteX3" fmla="*/ 252134 w 1420210"/>
              <a:gd name="connsiteY3" fmla="*/ 310129 h 480348"/>
              <a:gd name="connsiteX4" fmla="*/ 674 w 1420210"/>
              <a:gd name="connsiteY4" fmla="*/ 203449 h 480348"/>
              <a:gd name="connsiteX5" fmla="*/ 320714 w 1420210"/>
              <a:gd name="connsiteY5" fmla="*/ 89149 h 480348"/>
              <a:gd name="connsiteX6" fmla="*/ 720764 w 1420210"/>
              <a:gd name="connsiteY6" fmla="*/ 1519 h 480348"/>
              <a:gd name="connsiteX7" fmla="*/ 964604 w 1420210"/>
              <a:gd name="connsiteY7" fmla="*/ 66289 h 480348"/>
              <a:gd name="connsiteX8" fmla="*/ 1406564 w 1420210"/>
              <a:gd name="connsiteY8" fmla="*/ 310129 h 480348"/>
              <a:gd name="connsiteX0" fmla="*/ 1406564 w 1420210"/>
              <a:gd name="connsiteY0" fmla="*/ 310129 h 474326"/>
              <a:gd name="connsiteX1" fmla="*/ 1257974 w 1420210"/>
              <a:gd name="connsiteY1" fmla="*/ 470149 h 474326"/>
              <a:gd name="connsiteX2" fmla="*/ 762674 w 1420210"/>
              <a:gd name="connsiteY2" fmla="*/ 447289 h 474326"/>
              <a:gd name="connsiteX3" fmla="*/ 252134 w 1420210"/>
              <a:gd name="connsiteY3" fmla="*/ 310129 h 474326"/>
              <a:gd name="connsiteX4" fmla="*/ 674 w 1420210"/>
              <a:gd name="connsiteY4" fmla="*/ 203449 h 474326"/>
              <a:gd name="connsiteX5" fmla="*/ 320714 w 1420210"/>
              <a:gd name="connsiteY5" fmla="*/ 89149 h 474326"/>
              <a:gd name="connsiteX6" fmla="*/ 720764 w 1420210"/>
              <a:gd name="connsiteY6" fmla="*/ 1519 h 474326"/>
              <a:gd name="connsiteX7" fmla="*/ 964604 w 1420210"/>
              <a:gd name="connsiteY7" fmla="*/ 66289 h 474326"/>
              <a:gd name="connsiteX8" fmla="*/ 1406564 w 1420210"/>
              <a:gd name="connsiteY8" fmla="*/ 310129 h 474326"/>
              <a:gd name="connsiteX0" fmla="*/ 1406564 w 1420210"/>
              <a:gd name="connsiteY0" fmla="*/ 310129 h 474326"/>
              <a:gd name="connsiteX1" fmla="*/ 1257974 w 1420210"/>
              <a:gd name="connsiteY1" fmla="*/ 470149 h 474326"/>
              <a:gd name="connsiteX2" fmla="*/ 762674 w 1420210"/>
              <a:gd name="connsiteY2" fmla="*/ 447289 h 474326"/>
              <a:gd name="connsiteX3" fmla="*/ 252134 w 1420210"/>
              <a:gd name="connsiteY3" fmla="*/ 310129 h 474326"/>
              <a:gd name="connsiteX4" fmla="*/ 674 w 1420210"/>
              <a:gd name="connsiteY4" fmla="*/ 203449 h 474326"/>
              <a:gd name="connsiteX5" fmla="*/ 320714 w 1420210"/>
              <a:gd name="connsiteY5" fmla="*/ 89149 h 474326"/>
              <a:gd name="connsiteX6" fmla="*/ 720764 w 1420210"/>
              <a:gd name="connsiteY6" fmla="*/ 1519 h 474326"/>
              <a:gd name="connsiteX7" fmla="*/ 964604 w 1420210"/>
              <a:gd name="connsiteY7" fmla="*/ 66289 h 474326"/>
              <a:gd name="connsiteX8" fmla="*/ 1406564 w 1420210"/>
              <a:gd name="connsiteY8" fmla="*/ 310129 h 474326"/>
              <a:gd name="connsiteX0" fmla="*/ 1405905 w 1419551"/>
              <a:gd name="connsiteY0" fmla="*/ 310129 h 479853"/>
              <a:gd name="connsiteX1" fmla="*/ 1257315 w 1419551"/>
              <a:gd name="connsiteY1" fmla="*/ 470149 h 479853"/>
              <a:gd name="connsiteX2" fmla="*/ 762015 w 1419551"/>
              <a:gd name="connsiteY2" fmla="*/ 447289 h 479853"/>
              <a:gd name="connsiteX3" fmla="*/ 308625 w 1419551"/>
              <a:gd name="connsiteY3" fmla="*/ 325369 h 479853"/>
              <a:gd name="connsiteX4" fmla="*/ 15 w 1419551"/>
              <a:gd name="connsiteY4" fmla="*/ 203449 h 479853"/>
              <a:gd name="connsiteX5" fmla="*/ 320055 w 1419551"/>
              <a:gd name="connsiteY5" fmla="*/ 89149 h 479853"/>
              <a:gd name="connsiteX6" fmla="*/ 720105 w 1419551"/>
              <a:gd name="connsiteY6" fmla="*/ 1519 h 479853"/>
              <a:gd name="connsiteX7" fmla="*/ 963945 w 1419551"/>
              <a:gd name="connsiteY7" fmla="*/ 66289 h 479853"/>
              <a:gd name="connsiteX8" fmla="*/ 1405905 w 1419551"/>
              <a:gd name="connsiteY8" fmla="*/ 310129 h 479853"/>
              <a:gd name="connsiteX0" fmla="*/ 1405905 w 1419666"/>
              <a:gd name="connsiteY0" fmla="*/ 310129 h 477063"/>
              <a:gd name="connsiteX1" fmla="*/ 1257315 w 1419666"/>
              <a:gd name="connsiteY1" fmla="*/ 470149 h 477063"/>
              <a:gd name="connsiteX2" fmla="*/ 754395 w 1419666"/>
              <a:gd name="connsiteY2" fmla="*/ 435859 h 477063"/>
              <a:gd name="connsiteX3" fmla="*/ 308625 w 1419666"/>
              <a:gd name="connsiteY3" fmla="*/ 325369 h 477063"/>
              <a:gd name="connsiteX4" fmla="*/ 15 w 1419666"/>
              <a:gd name="connsiteY4" fmla="*/ 203449 h 477063"/>
              <a:gd name="connsiteX5" fmla="*/ 320055 w 1419666"/>
              <a:gd name="connsiteY5" fmla="*/ 89149 h 477063"/>
              <a:gd name="connsiteX6" fmla="*/ 720105 w 1419666"/>
              <a:gd name="connsiteY6" fmla="*/ 1519 h 477063"/>
              <a:gd name="connsiteX7" fmla="*/ 963945 w 1419666"/>
              <a:gd name="connsiteY7" fmla="*/ 66289 h 477063"/>
              <a:gd name="connsiteX8" fmla="*/ 1405905 w 1419666"/>
              <a:gd name="connsiteY8" fmla="*/ 310129 h 477063"/>
              <a:gd name="connsiteX0" fmla="*/ 1405905 w 1406004"/>
              <a:gd name="connsiteY0" fmla="*/ 308737 h 475671"/>
              <a:gd name="connsiteX1" fmla="*/ 1257315 w 1406004"/>
              <a:gd name="connsiteY1" fmla="*/ 468757 h 475671"/>
              <a:gd name="connsiteX2" fmla="*/ 754395 w 1406004"/>
              <a:gd name="connsiteY2" fmla="*/ 434467 h 475671"/>
              <a:gd name="connsiteX3" fmla="*/ 308625 w 1406004"/>
              <a:gd name="connsiteY3" fmla="*/ 323977 h 475671"/>
              <a:gd name="connsiteX4" fmla="*/ 15 w 1406004"/>
              <a:gd name="connsiteY4" fmla="*/ 202057 h 475671"/>
              <a:gd name="connsiteX5" fmla="*/ 320055 w 1406004"/>
              <a:gd name="connsiteY5" fmla="*/ 87757 h 475671"/>
              <a:gd name="connsiteX6" fmla="*/ 720105 w 1406004"/>
              <a:gd name="connsiteY6" fmla="*/ 127 h 475671"/>
              <a:gd name="connsiteX7" fmla="*/ 1268745 w 1406004"/>
              <a:gd name="connsiteY7" fmla="*/ 106807 h 475671"/>
              <a:gd name="connsiteX8" fmla="*/ 1405905 w 1406004"/>
              <a:gd name="connsiteY8" fmla="*/ 308737 h 475671"/>
              <a:gd name="connsiteX0" fmla="*/ 1405905 w 1405988"/>
              <a:gd name="connsiteY0" fmla="*/ 310179 h 477113"/>
              <a:gd name="connsiteX1" fmla="*/ 1257315 w 1405988"/>
              <a:gd name="connsiteY1" fmla="*/ 470199 h 477113"/>
              <a:gd name="connsiteX2" fmla="*/ 754395 w 1405988"/>
              <a:gd name="connsiteY2" fmla="*/ 435909 h 477113"/>
              <a:gd name="connsiteX3" fmla="*/ 308625 w 1405988"/>
              <a:gd name="connsiteY3" fmla="*/ 325419 h 477113"/>
              <a:gd name="connsiteX4" fmla="*/ 15 w 1405988"/>
              <a:gd name="connsiteY4" fmla="*/ 203499 h 477113"/>
              <a:gd name="connsiteX5" fmla="*/ 320055 w 1405988"/>
              <a:gd name="connsiteY5" fmla="*/ 89199 h 477113"/>
              <a:gd name="connsiteX6" fmla="*/ 720105 w 1405988"/>
              <a:gd name="connsiteY6" fmla="*/ 1569 h 477113"/>
              <a:gd name="connsiteX7" fmla="*/ 753827 w 1405988"/>
              <a:gd name="connsiteY7" fmla="*/ 38498 h 477113"/>
              <a:gd name="connsiteX8" fmla="*/ 1268745 w 1405988"/>
              <a:gd name="connsiteY8" fmla="*/ 108249 h 477113"/>
              <a:gd name="connsiteX9" fmla="*/ 1405905 w 1405988"/>
              <a:gd name="connsiteY9" fmla="*/ 310179 h 477113"/>
              <a:gd name="connsiteX0" fmla="*/ 1405905 w 1405988"/>
              <a:gd name="connsiteY0" fmla="*/ 310179 h 477113"/>
              <a:gd name="connsiteX1" fmla="*/ 1257315 w 1405988"/>
              <a:gd name="connsiteY1" fmla="*/ 470199 h 477113"/>
              <a:gd name="connsiteX2" fmla="*/ 754395 w 1405988"/>
              <a:gd name="connsiteY2" fmla="*/ 435909 h 477113"/>
              <a:gd name="connsiteX3" fmla="*/ 308625 w 1405988"/>
              <a:gd name="connsiteY3" fmla="*/ 325419 h 477113"/>
              <a:gd name="connsiteX4" fmla="*/ 15 w 1405988"/>
              <a:gd name="connsiteY4" fmla="*/ 203499 h 477113"/>
              <a:gd name="connsiteX5" fmla="*/ 320055 w 1405988"/>
              <a:gd name="connsiteY5" fmla="*/ 89199 h 477113"/>
              <a:gd name="connsiteX6" fmla="*/ 720105 w 1405988"/>
              <a:gd name="connsiteY6" fmla="*/ 1569 h 477113"/>
              <a:gd name="connsiteX7" fmla="*/ 753827 w 1405988"/>
              <a:gd name="connsiteY7" fmla="*/ 38498 h 477113"/>
              <a:gd name="connsiteX8" fmla="*/ 1268745 w 1405988"/>
              <a:gd name="connsiteY8" fmla="*/ 108249 h 477113"/>
              <a:gd name="connsiteX9" fmla="*/ 1405905 w 1405988"/>
              <a:gd name="connsiteY9" fmla="*/ 310179 h 477113"/>
              <a:gd name="connsiteX0" fmla="*/ 1405905 w 1405988"/>
              <a:gd name="connsiteY0" fmla="*/ 310179 h 477113"/>
              <a:gd name="connsiteX1" fmla="*/ 1257315 w 1405988"/>
              <a:gd name="connsiteY1" fmla="*/ 470199 h 477113"/>
              <a:gd name="connsiteX2" fmla="*/ 754395 w 1405988"/>
              <a:gd name="connsiteY2" fmla="*/ 435909 h 477113"/>
              <a:gd name="connsiteX3" fmla="*/ 308625 w 1405988"/>
              <a:gd name="connsiteY3" fmla="*/ 325419 h 477113"/>
              <a:gd name="connsiteX4" fmla="*/ 15 w 1405988"/>
              <a:gd name="connsiteY4" fmla="*/ 203499 h 477113"/>
              <a:gd name="connsiteX5" fmla="*/ 320055 w 1405988"/>
              <a:gd name="connsiteY5" fmla="*/ 89199 h 477113"/>
              <a:gd name="connsiteX6" fmla="*/ 720105 w 1405988"/>
              <a:gd name="connsiteY6" fmla="*/ 1569 h 477113"/>
              <a:gd name="connsiteX7" fmla="*/ 753827 w 1405988"/>
              <a:gd name="connsiteY7" fmla="*/ 38498 h 477113"/>
              <a:gd name="connsiteX8" fmla="*/ 1268745 w 1405988"/>
              <a:gd name="connsiteY8" fmla="*/ 108249 h 477113"/>
              <a:gd name="connsiteX9" fmla="*/ 1405905 w 1405988"/>
              <a:gd name="connsiteY9" fmla="*/ 310179 h 477113"/>
              <a:gd name="connsiteX0" fmla="*/ 1405905 w 1405988"/>
              <a:gd name="connsiteY0" fmla="*/ 271942 h 438876"/>
              <a:gd name="connsiteX1" fmla="*/ 1257315 w 1405988"/>
              <a:gd name="connsiteY1" fmla="*/ 431962 h 438876"/>
              <a:gd name="connsiteX2" fmla="*/ 754395 w 1405988"/>
              <a:gd name="connsiteY2" fmla="*/ 397672 h 438876"/>
              <a:gd name="connsiteX3" fmla="*/ 308625 w 1405988"/>
              <a:gd name="connsiteY3" fmla="*/ 287182 h 438876"/>
              <a:gd name="connsiteX4" fmla="*/ 15 w 1405988"/>
              <a:gd name="connsiteY4" fmla="*/ 165262 h 438876"/>
              <a:gd name="connsiteX5" fmla="*/ 320055 w 1405988"/>
              <a:gd name="connsiteY5" fmla="*/ 50962 h 438876"/>
              <a:gd name="connsiteX6" fmla="*/ 753827 w 1405988"/>
              <a:gd name="connsiteY6" fmla="*/ 261 h 438876"/>
              <a:gd name="connsiteX7" fmla="*/ 1268745 w 1405988"/>
              <a:gd name="connsiteY7" fmla="*/ 70012 h 438876"/>
              <a:gd name="connsiteX8" fmla="*/ 1405905 w 1405988"/>
              <a:gd name="connsiteY8" fmla="*/ 271942 h 438876"/>
              <a:gd name="connsiteX0" fmla="*/ 1405905 w 1405988"/>
              <a:gd name="connsiteY0" fmla="*/ 277855 h 444789"/>
              <a:gd name="connsiteX1" fmla="*/ 1257315 w 1405988"/>
              <a:gd name="connsiteY1" fmla="*/ 437875 h 444789"/>
              <a:gd name="connsiteX2" fmla="*/ 754395 w 1405988"/>
              <a:gd name="connsiteY2" fmla="*/ 403585 h 444789"/>
              <a:gd name="connsiteX3" fmla="*/ 308625 w 1405988"/>
              <a:gd name="connsiteY3" fmla="*/ 293095 h 444789"/>
              <a:gd name="connsiteX4" fmla="*/ 15 w 1405988"/>
              <a:gd name="connsiteY4" fmla="*/ 171175 h 444789"/>
              <a:gd name="connsiteX5" fmla="*/ 320055 w 1405988"/>
              <a:gd name="connsiteY5" fmla="*/ 56875 h 444789"/>
              <a:gd name="connsiteX6" fmla="*/ 753827 w 1405988"/>
              <a:gd name="connsiteY6" fmla="*/ 6174 h 444789"/>
              <a:gd name="connsiteX7" fmla="*/ 1268745 w 1405988"/>
              <a:gd name="connsiteY7" fmla="*/ 75925 h 444789"/>
              <a:gd name="connsiteX8" fmla="*/ 1405905 w 1405988"/>
              <a:gd name="connsiteY8" fmla="*/ 277855 h 444789"/>
              <a:gd name="connsiteX0" fmla="*/ 1405905 w 1405988"/>
              <a:gd name="connsiteY0" fmla="*/ 277855 h 444789"/>
              <a:gd name="connsiteX1" fmla="*/ 1257315 w 1405988"/>
              <a:gd name="connsiteY1" fmla="*/ 437875 h 444789"/>
              <a:gd name="connsiteX2" fmla="*/ 754395 w 1405988"/>
              <a:gd name="connsiteY2" fmla="*/ 403585 h 444789"/>
              <a:gd name="connsiteX3" fmla="*/ 308625 w 1405988"/>
              <a:gd name="connsiteY3" fmla="*/ 293095 h 444789"/>
              <a:gd name="connsiteX4" fmla="*/ 15 w 1405988"/>
              <a:gd name="connsiteY4" fmla="*/ 171175 h 444789"/>
              <a:gd name="connsiteX5" fmla="*/ 320055 w 1405988"/>
              <a:gd name="connsiteY5" fmla="*/ 56875 h 444789"/>
              <a:gd name="connsiteX6" fmla="*/ 753827 w 1405988"/>
              <a:gd name="connsiteY6" fmla="*/ 6174 h 444789"/>
              <a:gd name="connsiteX7" fmla="*/ 1268745 w 1405988"/>
              <a:gd name="connsiteY7" fmla="*/ 75925 h 444789"/>
              <a:gd name="connsiteX8" fmla="*/ 1405905 w 1405988"/>
              <a:gd name="connsiteY8" fmla="*/ 277855 h 444789"/>
              <a:gd name="connsiteX0" fmla="*/ 1405905 w 1405984"/>
              <a:gd name="connsiteY0" fmla="*/ 280821 h 447755"/>
              <a:gd name="connsiteX1" fmla="*/ 1257315 w 1405984"/>
              <a:gd name="connsiteY1" fmla="*/ 440841 h 447755"/>
              <a:gd name="connsiteX2" fmla="*/ 754395 w 1405984"/>
              <a:gd name="connsiteY2" fmla="*/ 406551 h 447755"/>
              <a:gd name="connsiteX3" fmla="*/ 308625 w 1405984"/>
              <a:gd name="connsiteY3" fmla="*/ 296061 h 447755"/>
              <a:gd name="connsiteX4" fmla="*/ 15 w 1405984"/>
              <a:gd name="connsiteY4" fmla="*/ 174141 h 447755"/>
              <a:gd name="connsiteX5" fmla="*/ 320055 w 1405984"/>
              <a:gd name="connsiteY5" fmla="*/ 59841 h 447755"/>
              <a:gd name="connsiteX6" fmla="*/ 753827 w 1405984"/>
              <a:gd name="connsiteY6" fmla="*/ 9140 h 447755"/>
              <a:gd name="connsiteX7" fmla="*/ 1268745 w 1405984"/>
              <a:gd name="connsiteY7" fmla="*/ 78891 h 447755"/>
              <a:gd name="connsiteX8" fmla="*/ 1405905 w 1405984"/>
              <a:gd name="connsiteY8" fmla="*/ 280821 h 447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5984" h="447755">
                <a:moveTo>
                  <a:pt x="1405905" y="280821"/>
                </a:moveTo>
                <a:cubicBezTo>
                  <a:pt x="1404000" y="341146"/>
                  <a:pt x="1365900" y="419886"/>
                  <a:pt x="1257315" y="440841"/>
                </a:cubicBezTo>
                <a:cubicBezTo>
                  <a:pt x="1148730" y="461796"/>
                  <a:pt x="912510" y="430681"/>
                  <a:pt x="754395" y="406551"/>
                </a:cubicBezTo>
                <a:cubicBezTo>
                  <a:pt x="596280" y="382421"/>
                  <a:pt x="434355" y="334796"/>
                  <a:pt x="308625" y="296061"/>
                </a:cubicBezTo>
                <a:cubicBezTo>
                  <a:pt x="182895" y="257326"/>
                  <a:pt x="-1890" y="213511"/>
                  <a:pt x="15" y="174141"/>
                </a:cubicBezTo>
                <a:cubicBezTo>
                  <a:pt x="1920" y="134771"/>
                  <a:pt x="194420" y="87341"/>
                  <a:pt x="320055" y="59841"/>
                </a:cubicBezTo>
                <a:cubicBezTo>
                  <a:pt x="445690" y="32341"/>
                  <a:pt x="584282" y="25015"/>
                  <a:pt x="753827" y="9140"/>
                </a:cubicBezTo>
                <a:cubicBezTo>
                  <a:pt x="942422" y="-14355"/>
                  <a:pt x="1110535" y="6941"/>
                  <a:pt x="1268745" y="78891"/>
                </a:cubicBezTo>
                <a:cubicBezTo>
                  <a:pt x="1375918" y="127631"/>
                  <a:pt x="1407810" y="220496"/>
                  <a:pt x="1405905" y="280821"/>
                </a:cubicBezTo>
                <a:close/>
              </a:path>
            </a:pathLst>
          </a:custGeom>
          <a:solidFill>
            <a:srgbClr val="E67C7F">
              <a:alpha val="50980"/>
            </a:srgb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ular Callout 10"/>
          <p:cNvSpPr/>
          <p:nvPr/>
        </p:nvSpPr>
        <p:spPr>
          <a:xfrm>
            <a:off x="198120" y="224660"/>
            <a:ext cx="8717280" cy="1143000"/>
          </a:xfrm>
          <a:prstGeom prst="wedgeRoundRectCallout">
            <a:avLst>
              <a:gd name="adj1" fmla="val 21666"/>
              <a:gd name="adj2" fmla="val -49500"/>
              <a:gd name="adj3" fmla="val 16667"/>
            </a:avLst>
          </a:prstGeom>
          <a:solidFill>
            <a:srgbClr val="7B6A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the present 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facts about the earth: </a:t>
            </a:r>
            <a:endParaRPr lang="en-US" sz="2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 size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rotation, distance from sun, 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density of air, 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etc.</a:t>
            </a:r>
          </a:p>
          <a:p>
            <a:pPr algn="ctr"/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“down” is 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20-30 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degrees north or south of where it went up.</a:t>
            </a:r>
            <a:endParaRPr lang="en-US" sz="2200" dirty="0">
              <a:solidFill>
                <a:schemeClr val="accent5">
                  <a:lumMod val="50000"/>
                </a:schemeClr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914400" y="5715000"/>
            <a:ext cx="7315200" cy="762000"/>
          </a:xfrm>
          <a:prstGeom prst="wedgeRoundRectCallout">
            <a:avLst>
              <a:gd name="adj1" fmla="val 21666"/>
              <a:gd name="adj2" fmla="val -495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where the air comes down, it makes a desert.</a:t>
            </a:r>
            <a:endParaRPr lang="en-US" sz="2200" dirty="0">
              <a:solidFill>
                <a:schemeClr val="bg2">
                  <a:lumMod val="50000"/>
                </a:schemeClr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51460" y="5448300"/>
            <a:ext cx="8610600" cy="1295400"/>
          </a:xfrm>
          <a:prstGeom prst="wedgeRoundRectCallout">
            <a:avLst>
              <a:gd name="adj1" fmla="val 21666"/>
              <a:gd name="adj2" fmla="val -495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would you describe the geographic pattern of deserts?</a:t>
            </a:r>
          </a:p>
          <a:p>
            <a:pPr algn="ctr"/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“Start 1000 miles west of each continent on the Tropic line. </a:t>
            </a:r>
          </a:p>
          <a:p>
            <a:pPr algn="ctr"/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 Fan out to about 20 latitude degrees by the time you hit land.”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39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48006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57200" y="228600"/>
            <a:ext cx="8229600" cy="1143000"/>
          </a:xfrm>
          <a:prstGeom prst="wedgeRoundRectCallout">
            <a:avLst>
              <a:gd name="adj1" fmla="val 21666"/>
              <a:gd name="adj2" fmla="val -495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the earth’s size, rotation speed, distance from sun, etc.</a:t>
            </a:r>
          </a:p>
          <a:p>
            <a:pPr algn="ctr"/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“down” is about 25 degrees of latitude from where it went up.</a:t>
            </a:r>
            <a:endParaRPr lang="en-US" sz="2200" dirty="0">
              <a:solidFill>
                <a:schemeClr val="bg2">
                  <a:lumMod val="50000"/>
                </a:schemeClr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914400" y="381000"/>
            <a:ext cx="5486400" cy="647700"/>
          </a:xfrm>
          <a:prstGeom prst="wedgeRoundRectCallout">
            <a:avLst>
              <a:gd name="adj1" fmla="val -13601"/>
              <a:gd name="adj2" fmla="val 39106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2">
                  <a:lumMod val="50000"/>
                </a:schemeClr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103179" y="476250"/>
            <a:ext cx="5486400" cy="647700"/>
          </a:xfrm>
          <a:prstGeom prst="wedgeRoundRectCallout">
            <a:avLst>
              <a:gd name="adj1" fmla="val 32376"/>
              <a:gd name="adj2" fmla="val 420277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2">
                  <a:lumMod val="50000"/>
                </a:schemeClr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28600" y="228600"/>
            <a:ext cx="8610600" cy="1295400"/>
          </a:xfrm>
          <a:prstGeom prst="wedgeRoundRectCallout">
            <a:avLst>
              <a:gd name="adj1" fmla="val -19348"/>
              <a:gd name="adj2" fmla="val 47863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deserts seem to “start” 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 the west coasts of the continents because the ocean is cooler there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warmer ocean water 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 the east coasts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likely to cause hurricanes than deserts.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48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1508760"/>
            <a:ext cx="8717280" cy="384048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66700" y="228600"/>
            <a:ext cx="8610600" cy="1143000"/>
          </a:xfrm>
          <a:prstGeom prst="wedgeRoundRectCallout">
            <a:avLst>
              <a:gd name="adj1" fmla="val 21666"/>
              <a:gd name="adj2" fmla="val -495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mountains to the map, and you can see how deserts</a:t>
            </a:r>
          </a:p>
          <a:p>
            <a:pPr algn="ctr"/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 toward the poles on the east side of the mountains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621780" y="1676400"/>
            <a:ext cx="2940820" cy="609600"/>
          </a:xfrm>
          <a:prstGeom prst="wedgeRoundRectCallout">
            <a:avLst>
              <a:gd name="adj1" fmla="val -84150"/>
              <a:gd name="adj2" fmla="val 122500"/>
              <a:gd name="adj3" fmla="val 16667"/>
            </a:avLst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2628457" y="1343891"/>
            <a:ext cx="2940820" cy="969818"/>
          </a:xfrm>
          <a:prstGeom prst="wedgeRoundRectCallout">
            <a:avLst>
              <a:gd name="adj1" fmla="val 84427"/>
              <a:gd name="adj2" fmla="val 92378"/>
              <a:gd name="adj3" fmla="val 16667"/>
            </a:avLst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“</a:t>
            </a:r>
            <a:r>
              <a:rPr lang="en-US" dirty="0" err="1" smtClean="0">
                <a:solidFill>
                  <a:srgbClr val="002060"/>
                </a:solidFill>
              </a:rPr>
              <a:t>Rainshadow</a:t>
            </a:r>
            <a:r>
              <a:rPr lang="en-US" dirty="0" smtClean="0">
                <a:solidFill>
                  <a:srgbClr val="002060"/>
                </a:solidFill>
              </a:rPr>
              <a:t>” deserts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east of the mountains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in the westerly wind area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32656" y="4606281"/>
            <a:ext cx="1491344" cy="1066800"/>
          </a:xfrm>
          <a:prstGeom prst="wedgeRoundRectCallout">
            <a:avLst>
              <a:gd name="adj1" fmla="val 119679"/>
              <a:gd name="adj2" fmla="val -4940"/>
              <a:gd name="adj3" fmla="val 16667"/>
            </a:avLst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Another </a:t>
            </a:r>
          </a:p>
          <a:p>
            <a:pPr algn="ctr"/>
            <a:r>
              <a:rPr lang="en-US" dirty="0" err="1" smtClean="0">
                <a:solidFill>
                  <a:srgbClr val="002060"/>
                </a:solidFill>
              </a:rPr>
              <a:t>rainshadow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here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724400" y="5257800"/>
            <a:ext cx="892612" cy="741218"/>
          </a:xfrm>
          <a:prstGeom prst="wedgeRoundRectCallout">
            <a:avLst>
              <a:gd name="adj1" fmla="val 10269"/>
              <a:gd name="adj2" fmla="val -94092"/>
              <a:gd name="adj3" fmla="val 16667"/>
            </a:avLst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343400" y="5257800"/>
            <a:ext cx="1752600" cy="752104"/>
          </a:xfrm>
          <a:prstGeom prst="wedgeRoundRectCallout">
            <a:avLst>
              <a:gd name="adj1" fmla="val 165201"/>
              <a:gd name="adj2" fmla="val -69226"/>
              <a:gd name="adj3" fmla="val 16667"/>
            </a:avLst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But none here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(no continent!)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69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Custom 7">
      <a:dk1>
        <a:sysClr val="windowText" lastClr="000000"/>
      </a:dk1>
      <a:lt1>
        <a:sysClr val="window" lastClr="FFFFFF"/>
      </a:lt1>
      <a:dk2>
        <a:srgbClr val="002060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3942</TotalTime>
  <Words>592</Words>
  <Application>Microsoft Office PowerPoint</Application>
  <PresentationFormat>On-screen Show (4:3)</PresentationFormat>
  <Paragraphs>92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Metro</vt:lpstr>
      <vt:lpstr> what makes deserts?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Change and History</dc:title>
  <dc:creator>PG</dc:creator>
  <cp:lastModifiedBy>PG</cp:lastModifiedBy>
  <cp:revision>118</cp:revision>
  <dcterms:created xsi:type="dcterms:W3CDTF">2015-01-09T14:56:14Z</dcterms:created>
  <dcterms:modified xsi:type="dcterms:W3CDTF">2016-06-04T00:49:04Z</dcterms:modified>
</cp:coreProperties>
</file>