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70" r:id="rId5"/>
    <p:sldId id="271" r:id="rId6"/>
    <p:sldId id="275" r:id="rId7"/>
    <p:sldId id="277" r:id="rId8"/>
    <p:sldId id="278" r:id="rId9"/>
    <p:sldId id="279" r:id="rId10"/>
    <p:sldId id="281" r:id="rId11"/>
    <p:sldId id="282" r:id="rId12"/>
    <p:sldId id="283" r:id="rId13"/>
    <p:sldId id="284" r:id="rId14"/>
    <p:sldId id="287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99"/>
    <a:srgbClr val="FFFFFF"/>
    <a:srgbClr val="F2F2F2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8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7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1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7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0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8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2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8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99D41-9164-4C1A-837C-0459D957041F}" type="datetimeFigureOut">
              <a:rPr lang="en-US" smtClean="0"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645" y="1600200"/>
            <a:ext cx="7772400" cy="1847850"/>
          </a:xfrm>
          <a:effectLst>
            <a:glow rad="101600">
              <a:srgbClr val="FFFF00">
                <a:alpha val="60000"/>
              </a:srgbClr>
            </a:glow>
          </a:effectLst>
        </p:spPr>
        <p:txBody>
          <a:bodyPr/>
          <a:lstStyle/>
          <a:p>
            <a:r>
              <a:rPr lang="en-US" dirty="0" smtClean="0"/>
              <a:t>Sailing in the Arabian Sea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581400"/>
            <a:ext cx="7467600" cy="247662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en-US" dirty="0" smtClean="0"/>
              <a:t>A ocean circulation</a:t>
            </a:r>
          </a:p>
          <a:p>
            <a:pPr>
              <a:lnSpc>
                <a:spcPts val="2800"/>
              </a:lnSpc>
            </a:pPr>
            <a:r>
              <a:rPr lang="en-US" dirty="0" smtClean="0"/>
              <a:t>that was well known by ancient sailors</a:t>
            </a:r>
          </a:p>
          <a:p>
            <a:pPr>
              <a:lnSpc>
                <a:spcPts val="2800"/>
              </a:lnSpc>
            </a:pPr>
            <a:r>
              <a:rPr lang="en-US" dirty="0" smtClean="0"/>
              <a:t>AND</a:t>
            </a:r>
          </a:p>
          <a:p>
            <a:pPr>
              <a:lnSpc>
                <a:spcPts val="2800"/>
              </a:lnSpc>
            </a:pPr>
            <a:r>
              <a:rPr lang="en-US" dirty="0" smtClean="0"/>
              <a:t> is a key part of modern climate 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 rot="135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322679" flipV="1">
            <a:off x="2317616" y="2204424"/>
            <a:ext cx="656506" cy="1224101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 rot="135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3500000">
            <a:off x="3247614" y="272243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 rot="13500000">
            <a:off x="2571189" y="255332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ular Callout 16"/>
          <p:cNvSpPr/>
          <p:nvPr/>
        </p:nvSpPr>
        <p:spPr>
          <a:xfrm>
            <a:off x="4628844" y="3505200"/>
            <a:ext cx="3448356" cy="2743200"/>
          </a:xfrm>
          <a:prstGeom prst="wedgeRoundRectCallout">
            <a:avLst>
              <a:gd name="adj1" fmla="val -103757"/>
              <a:gd name="adj2" fmla="val -80593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Monsoon winds also push ocean water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the northern part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Arabian Sea</a:t>
            </a:r>
          </a:p>
        </p:txBody>
      </p:sp>
    </p:spTree>
    <p:extLst>
      <p:ext uri="{BB962C8B-B14F-4D97-AF65-F5344CB8AC3E}">
        <p14:creationId xmlns:p14="http://schemas.microsoft.com/office/powerpoint/2010/main" val="6443079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 rot="135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322679" flipV="1">
            <a:off x="2317616" y="2204424"/>
            <a:ext cx="656506" cy="1224102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 rot="135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3500000">
            <a:off x="3247614" y="272243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 rot="13500000">
            <a:off x="2571189" y="255332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ular Callout 16"/>
          <p:cNvSpPr/>
          <p:nvPr/>
        </p:nvSpPr>
        <p:spPr>
          <a:xfrm>
            <a:off x="4628844" y="3611900"/>
            <a:ext cx="3448356" cy="2636500"/>
          </a:xfrm>
          <a:prstGeom prst="wedgeRoundRectCallout">
            <a:avLst>
              <a:gd name="adj1" fmla="val -79526"/>
              <a:gd name="adj2" fmla="val -656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water “escapes”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flowing southeast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the coast.</a:t>
            </a:r>
          </a:p>
        </p:txBody>
      </p:sp>
      <p:sp>
        <p:nvSpPr>
          <p:cNvPr id="21" name="Down Arrow 20"/>
          <p:cNvSpPr/>
          <p:nvPr/>
        </p:nvSpPr>
        <p:spPr>
          <a:xfrm rot="9460050" flipV="1">
            <a:off x="3191873" y="2606890"/>
            <a:ext cx="492244" cy="854429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726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322679" flipV="1">
            <a:off x="2317616" y="2204424"/>
            <a:ext cx="656506" cy="1224102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own Arrow 20"/>
          <p:cNvSpPr/>
          <p:nvPr/>
        </p:nvSpPr>
        <p:spPr>
          <a:xfrm rot="9460050" flipV="1">
            <a:off x="3191873" y="2606890"/>
            <a:ext cx="492244" cy="854429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4876800" y="3496837"/>
            <a:ext cx="4002755" cy="3132564"/>
          </a:xfrm>
          <a:prstGeom prst="wedgeRoundRectCallout">
            <a:avLst>
              <a:gd name="adj1" fmla="val -77862"/>
              <a:gd name="adj2" fmla="val -5141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 is a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clockwise cycle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sailors could use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travel around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Arabian Sea.</a:t>
            </a:r>
          </a:p>
        </p:txBody>
      </p:sp>
    </p:spTree>
    <p:extLst>
      <p:ext uri="{BB962C8B-B14F-4D97-AF65-F5344CB8AC3E}">
        <p14:creationId xmlns:p14="http://schemas.microsoft.com/office/powerpoint/2010/main" val="180007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5" name="Rounded Rectangular Callout 4"/>
          <p:cNvSpPr/>
          <p:nvPr/>
        </p:nvSpPr>
        <p:spPr>
          <a:xfrm>
            <a:off x="1600200" y="1524000"/>
            <a:ext cx="5791200" cy="41148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11?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Today, as global warming causes 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jet stream </a:t>
            </a:r>
            <a:r>
              <a:rPr lang="en-US" sz="24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trade winds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shift in position, . . . .</a:t>
            </a: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209800" y="3886200"/>
            <a:ext cx="4572000" cy="16764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consequences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winds, ocean currents,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snowfall in the mountains,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floods in the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lowlands?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7071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1750"/>
            <a:ext cx="7772400" cy="1847850"/>
          </a:xfrm>
          <a:effectLst>
            <a:glow rad="101600">
              <a:srgbClr val="FFFF00">
                <a:alpha val="60000"/>
              </a:srgbClr>
            </a:glow>
          </a:effectLst>
        </p:spPr>
        <p:txBody>
          <a:bodyPr>
            <a:normAutofit fontScale="90000"/>
          </a:bodyPr>
          <a:lstStyle/>
          <a:p>
            <a:r>
              <a:rPr lang="en-US" dirty="0" smtClean="0"/>
              <a:t>PART 2</a:t>
            </a:r>
            <a:br>
              <a:rPr lang="en-US" dirty="0" smtClean="0"/>
            </a:br>
            <a:r>
              <a:rPr lang="en-US" sz="7200" dirty="0" smtClean="0"/>
              <a:t>WINTER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4744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629400" y="1295400"/>
            <a:ext cx="2286000" cy="1981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Asia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cold.</a:t>
            </a:r>
          </a:p>
        </p:txBody>
      </p:sp>
    </p:spTree>
    <p:extLst>
      <p:ext uri="{BB962C8B-B14F-4D97-AF65-F5344CB8AC3E}">
        <p14:creationId xmlns:p14="http://schemas.microsoft.com/office/powerpoint/2010/main" val="2090758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504793" y="18288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Jet stream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Himalayas.</a:t>
            </a:r>
          </a:p>
        </p:txBody>
      </p:sp>
    </p:spTree>
    <p:extLst>
      <p:ext uri="{BB962C8B-B14F-4D97-AF65-F5344CB8AC3E}">
        <p14:creationId xmlns:p14="http://schemas.microsoft.com/office/powerpoint/2010/main" val="34161858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19800" y="24384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pressure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India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high.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8173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562600" y="3331659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Monsoon winds blow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southwest.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91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790912" y="3715721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 water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pushed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southwest.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923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676400" y="4038600"/>
            <a:ext cx="1981200" cy="2133600"/>
          </a:xfrm>
          <a:prstGeom prst="wedgeRoundRectCallout">
            <a:avLst>
              <a:gd name="adj1" fmla="val 19582"/>
              <a:gd name="adj2" fmla="val -122117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371600" y="157655"/>
            <a:ext cx="1543355" cy="609600"/>
          </a:xfrm>
          <a:prstGeom prst="wedgeRoundRectCallout">
            <a:avLst>
              <a:gd name="adj1" fmla="val -26677"/>
              <a:gd name="adj2" fmla="val 22682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Arabia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89890" y="2743200"/>
            <a:ext cx="953110" cy="990600"/>
          </a:xfrm>
          <a:prstGeom prst="wedgeRoundRectCallout">
            <a:avLst>
              <a:gd name="adj1" fmla="val 74224"/>
              <a:gd name="adj2" fmla="val -1165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05200" y="804041"/>
            <a:ext cx="1447800" cy="990600"/>
          </a:xfrm>
          <a:prstGeom prst="wedgeRoundRectCallout">
            <a:avLst>
              <a:gd name="adj1" fmla="val -136627"/>
              <a:gd name="adj2" fmla="val 4738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Gulf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628845" y="4114800"/>
            <a:ext cx="1543355" cy="1099049"/>
          </a:xfrm>
          <a:prstGeom prst="wedgeRoundRectCallout">
            <a:avLst>
              <a:gd name="adj1" fmla="val -110441"/>
              <a:gd name="adj2" fmla="val -92706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7467600" y="1299341"/>
            <a:ext cx="1447800" cy="990600"/>
          </a:xfrm>
          <a:prstGeom prst="wedgeRoundRectCallout">
            <a:avLst>
              <a:gd name="adj1" fmla="val -155139"/>
              <a:gd name="adj2" fmla="val 2510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Canton,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6810" y="102476"/>
            <a:ext cx="913790" cy="507124"/>
          </a:xfrm>
          <a:prstGeom prst="wedgeRoundRectCallout">
            <a:avLst>
              <a:gd name="adj1" fmla="val -47335"/>
              <a:gd name="adj2" fmla="val 171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Europe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419600" y="3143310"/>
            <a:ext cx="1543355" cy="717331"/>
          </a:xfrm>
          <a:prstGeom prst="wedgeRoundRectCallout">
            <a:avLst>
              <a:gd name="adj1" fmla="val -87967"/>
              <a:gd name="adj2" fmla="val -174025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255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400800" y="4267200"/>
            <a:ext cx="2286000" cy="2362200"/>
          </a:xfrm>
          <a:prstGeom prst="wedgeRoundRectCallout">
            <a:avLst>
              <a:gd name="adj1" fmla="val -124971"/>
              <a:gd name="adj2" fmla="val -5029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winds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blow west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15</a:t>
            </a:r>
            <a:r>
              <a:rPr lang="en-US" sz="2800" baseline="30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2" name="Down Arrow 21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594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667000" y="4914778"/>
            <a:ext cx="3737742" cy="1790822"/>
          </a:xfrm>
          <a:prstGeom prst="wedgeRoundRectCallout">
            <a:avLst>
              <a:gd name="adj1" fmla="val -41047"/>
              <a:gd name="adj2" fmla="val -77370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 water is pushed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 Madagascar.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5400000">
            <a:off x="2710254" y="3621514"/>
            <a:ext cx="656506" cy="104213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225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1" name="Down Arrow 20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5400000">
            <a:off x="2710254" y="3570280"/>
            <a:ext cx="656506" cy="104213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5143245" flipV="1">
            <a:off x="2642921" y="2846700"/>
            <a:ext cx="530847" cy="1300212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673560" y="3246758"/>
            <a:ext cx="764840" cy="71564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189890" y="4914778"/>
            <a:ext cx="4002755" cy="1790822"/>
          </a:xfrm>
          <a:prstGeom prst="wedgeRoundRectCallout">
            <a:avLst>
              <a:gd name="adj1" fmla="val -6178"/>
              <a:gd name="adj2" fmla="val -109063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“piles up” here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“escapes” to the east.</a:t>
            </a:r>
          </a:p>
        </p:txBody>
      </p:sp>
    </p:spTree>
    <p:extLst>
      <p:ext uri="{BB962C8B-B14F-4D97-AF65-F5344CB8AC3E}">
        <p14:creationId xmlns:p14="http://schemas.microsoft.com/office/powerpoint/2010/main" val="3591303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19" name="Down Arrow 18"/>
          <p:cNvSpPr/>
          <p:nvPr/>
        </p:nvSpPr>
        <p:spPr>
          <a:xfrm rot="8929724">
            <a:off x="3183944" y="2503166"/>
            <a:ext cx="492244" cy="662588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1" name="Down Arrow 20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5400000">
            <a:off x="2710254" y="3570280"/>
            <a:ext cx="656506" cy="104213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5143245" flipV="1">
            <a:off x="2642512" y="2847140"/>
            <a:ext cx="530847" cy="129939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673560" y="3246758"/>
            <a:ext cx="764840" cy="71564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5062417" y="1865083"/>
            <a:ext cx="4002755" cy="1790822"/>
          </a:xfrm>
          <a:prstGeom prst="wedgeRoundRectCallout">
            <a:avLst>
              <a:gd name="adj1" fmla="val -88102"/>
              <a:gd name="adj2" fmla="val -518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moves northwest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coast of India.</a:t>
            </a:r>
          </a:p>
        </p:txBody>
      </p:sp>
    </p:spTree>
    <p:extLst>
      <p:ext uri="{BB962C8B-B14F-4D97-AF65-F5344CB8AC3E}">
        <p14:creationId xmlns:p14="http://schemas.microsoft.com/office/powerpoint/2010/main" val="38668584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19" name="Down Arrow 18"/>
          <p:cNvSpPr/>
          <p:nvPr/>
        </p:nvSpPr>
        <p:spPr>
          <a:xfrm rot="8929724">
            <a:off x="3186868" y="2502349"/>
            <a:ext cx="492244" cy="673885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673560" y="3246758"/>
            <a:ext cx="764840" cy="71564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4876800" y="3496837"/>
            <a:ext cx="4002755" cy="3132564"/>
          </a:xfrm>
          <a:prstGeom prst="wedgeRoundRectCallout">
            <a:avLst>
              <a:gd name="adj1" fmla="val -80225"/>
              <a:gd name="adj2" fmla="val -564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 is a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counterclockwise cycle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sailors could use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travel around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Arabian Sea.</a:t>
            </a:r>
          </a:p>
        </p:txBody>
      </p:sp>
      <p:sp>
        <p:nvSpPr>
          <p:cNvPr id="22" name="Down Arrow 21"/>
          <p:cNvSpPr/>
          <p:nvPr/>
        </p:nvSpPr>
        <p:spPr>
          <a:xfrm rot="5143245" flipV="1">
            <a:off x="2642512" y="2847140"/>
            <a:ext cx="530847" cy="129939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036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7" name="Rounded Rectangular Callout 6"/>
          <p:cNvSpPr/>
          <p:nvPr/>
        </p:nvSpPr>
        <p:spPr>
          <a:xfrm>
            <a:off x="1600200" y="1524000"/>
            <a:ext cx="5791200" cy="41148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11?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Today, as global warming causes 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jet stream </a:t>
            </a:r>
            <a:r>
              <a:rPr lang="en-US" sz="24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trade winds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shift in position, . . . .</a:t>
            </a: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209800" y="3886200"/>
            <a:ext cx="4572000" cy="16764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consequences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winds, ocean currents,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snowfall in the mountains,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floods in the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lowlands?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07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</p:spTree>
    <p:extLst>
      <p:ext uri="{BB962C8B-B14F-4D97-AF65-F5344CB8AC3E}">
        <p14:creationId xmlns:p14="http://schemas.microsoft.com/office/powerpoint/2010/main" val="37128681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1750"/>
            <a:ext cx="7772400" cy="1847850"/>
          </a:xfrm>
          <a:effectLst>
            <a:glow rad="101600">
              <a:srgbClr val="FFFF00">
                <a:alpha val="60000"/>
              </a:srgbClr>
            </a:glow>
          </a:effectLst>
        </p:spPr>
        <p:txBody>
          <a:bodyPr>
            <a:normAutofit fontScale="90000"/>
          </a:bodyPr>
          <a:lstStyle/>
          <a:p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sz="7200" dirty="0" smtClean="0"/>
              <a:t>SUMMER</a:t>
            </a:r>
            <a:endParaRPr lang="en-US" sz="7200" dirty="0"/>
          </a:p>
        </p:txBody>
      </p:sp>
      <p:sp>
        <p:nvSpPr>
          <p:cNvPr id="6" name="Rounded Rectangle 5">
            <a:hlinkClick r:id="rId4" action="ppaction://hlinksldjump"/>
          </p:cNvPr>
          <p:cNvSpPr/>
          <p:nvPr/>
        </p:nvSpPr>
        <p:spPr>
          <a:xfrm>
            <a:off x="3733800" y="4419600"/>
            <a:ext cx="1600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JUMP  TO</a:t>
            </a:r>
          </a:p>
          <a:p>
            <a:pPr algn="ctr"/>
            <a:r>
              <a:rPr lang="en-US" dirty="0" smtClean="0"/>
              <a:t>WINTER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31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172200" y="1295400"/>
            <a:ext cx="2743200" cy="1981200"/>
          </a:xfrm>
          <a:prstGeom prst="wedgeRoundRectCallout">
            <a:avLst>
              <a:gd name="adj1" fmla="val -118419"/>
              <a:gd name="adj2" fmla="val -75166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Asia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sunny and warm.</a:t>
            </a:r>
          </a:p>
        </p:txBody>
      </p:sp>
    </p:spTree>
    <p:extLst>
      <p:ext uri="{BB962C8B-B14F-4D97-AF65-F5344CB8AC3E}">
        <p14:creationId xmlns:p14="http://schemas.microsoft.com/office/powerpoint/2010/main" val="2839279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5504793" y="18288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Jet stream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north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Himalayas.</a:t>
            </a:r>
          </a:p>
        </p:txBody>
      </p:sp>
    </p:spTree>
    <p:extLst>
      <p:ext uri="{BB962C8B-B14F-4D97-AF65-F5344CB8AC3E}">
        <p14:creationId xmlns:p14="http://schemas.microsoft.com/office/powerpoint/2010/main" val="6011626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400800" y="4267200"/>
            <a:ext cx="2286000" cy="2362200"/>
          </a:xfrm>
          <a:prstGeom prst="wedgeRoundRectCallout">
            <a:avLst>
              <a:gd name="adj1" fmla="val -120833"/>
              <a:gd name="adj2" fmla="val -6097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winds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blow west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5</a:t>
            </a:r>
            <a:r>
              <a:rPr lang="en-US" sz="2800" baseline="30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405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2311819" y="4574598"/>
            <a:ext cx="3737742" cy="1790822"/>
          </a:xfrm>
          <a:prstGeom prst="wedgeRoundRectCallout">
            <a:avLst>
              <a:gd name="adj1" fmla="val -41047"/>
              <a:gd name="adj2" fmla="val -77370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 water is pushed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 East Africa.</a:t>
            </a:r>
          </a:p>
        </p:txBody>
      </p:sp>
    </p:spTree>
    <p:extLst>
      <p:ext uri="{BB962C8B-B14F-4D97-AF65-F5344CB8AC3E}">
        <p14:creationId xmlns:p14="http://schemas.microsoft.com/office/powerpoint/2010/main" val="13665121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6019800" y="24384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pressure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India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low.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029200" y="4648200"/>
            <a:ext cx="2590800" cy="1683999"/>
          </a:xfrm>
          <a:prstGeom prst="wedgeRoundRectCallout">
            <a:avLst>
              <a:gd name="adj1" fmla="val -47040"/>
              <a:gd name="adj2" fmla="val -1425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is warm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jet stream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north</a:t>
            </a:r>
          </a:p>
        </p:txBody>
      </p:sp>
    </p:spTree>
    <p:extLst>
      <p:ext uri="{BB962C8B-B14F-4D97-AF65-F5344CB8AC3E}">
        <p14:creationId xmlns:p14="http://schemas.microsoft.com/office/powerpoint/2010/main" val="17432333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562600" y="3331659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Monsoon winds blow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northeast.</a:t>
            </a:r>
          </a:p>
        </p:txBody>
      </p:sp>
      <p:sp>
        <p:nvSpPr>
          <p:cNvPr id="18" name="Down Arrow 17"/>
          <p:cNvSpPr/>
          <p:nvPr/>
        </p:nvSpPr>
        <p:spPr>
          <a:xfrm rot="135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35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3500000">
            <a:off x="3247614" y="272243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3352800" y="4952999"/>
            <a:ext cx="2515012" cy="1600201"/>
          </a:xfrm>
          <a:prstGeom prst="wedgeRoundRectCallout">
            <a:avLst>
              <a:gd name="adj1" fmla="val -47040"/>
              <a:gd name="adj2" fmla="val -1425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2800"/>
              </a:lnSpc>
            </a:pP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they bring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rain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India!</a:t>
            </a:r>
          </a:p>
        </p:txBody>
      </p:sp>
      <p:sp>
        <p:nvSpPr>
          <p:cNvPr id="22" name="Down Arrow 21"/>
          <p:cNvSpPr/>
          <p:nvPr/>
        </p:nvSpPr>
        <p:spPr>
          <a:xfrm rot="13500000">
            <a:off x="2571189" y="255332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800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379</Words>
  <Application>Microsoft Office PowerPoint</Application>
  <PresentationFormat>On-screen Show (4:3)</PresentationFormat>
  <Paragraphs>152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Sailing in the Arabian Sea</vt:lpstr>
      <vt:lpstr>PowerPoint Presentation</vt:lpstr>
      <vt:lpstr>PART 1 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 2 WINTER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PG</dc:creator>
  <cp:lastModifiedBy>PG</cp:lastModifiedBy>
  <cp:revision>15</cp:revision>
  <dcterms:created xsi:type="dcterms:W3CDTF">2015-04-15T13:59:02Z</dcterms:created>
  <dcterms:modified xsi:type="dcterms:W3CDTF">2016-08-20T23:39:20Z</dcterms:modified>
</cp:coreProperties>
</file>