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C000"/>
    <a:srgbClr val="F16127"/>
    <a:srgbClr val="A53926"/>
    <a:srgbClr val="5E0902"/>
    <a:srgbClr val="FA2E1E"/>
    <a:srgbClr val="AC1004"/>
    <a:srgbClr val="6E26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CD3C-EC7C-4109-9D0A-0DB26B4E1EF6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4432-054D-40AF-85F1-633A70AE37A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CD3C-EC7C-4109-9D0A-0DB26B4E1EF6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4432-054D-40AF-85F1-633A70AE37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CD3C-EC7C-4109-9D0A-0DB26B4E1EF6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4432-054D-40AF-85F1-633A70AE37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CD3C-EC7C-4109-9D0A-0DB26B4E1EF6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4432-054D-40AF-85F1-633A70AE37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CD3C-EC7C-4109-9D0A-0DB26B4E1EF6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FE64432-054D-40AF-85F1-633A70AE37A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CD3C-EC7C-4109-9D0A-0DB26B4E1EF6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4432-054D-40AF-85F1-633A70AE37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CD3C-EC7C-4109-9D0A-0DB26B4E1EF6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4432-054D-40AF-85F1-633A70AE37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CD3C-EC7C-4109-9D0A-0DB26B4E1EF6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4432-054D-40AF-85F1-633A70AE37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CD3C-EC7C-4109-9D0A-0DB26B4E1EF6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4432-054D-40AF-85F1-633A70AE37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CD3C-EC7C-4109-9D0A-0DB26B4E1EF6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4432-054D-40AF-85F1-633A70AE37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CCD3C-EC7C-4109-9D0A-0DB26B4E1EF6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4432-054D-40AF-85F1-633A70AE37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E5CCD3C-EC7C-4109-9D0A-0DB26B4E1EF6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FE64432-054D-40AF-85F1-633A70AE37A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990600"/>
            <a:ext cx="8229600" cy="1828800"/>
          </a:xfrm>
        </p:spPr>
        <p:txBody>
          <a:bodyPr/>
          <a:lstStyle/>
          <a:p>
            <a:r>
              <a:rPr lang="en-US" dirty="0" smtClean="0"/>
              <a:t>Russian Forts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Taking land,</a:t>
            </a:r>
          </a:p>
          <a:p>
            <a:r>
              <a:rPr lang="en-US" dirty="0" smtClean="0"/>
              <a:t>from Kazan </a:t>
            </a:r>
          </a:p>
          <a:p>
            <a:r>
              <a:rPr lang="en-US" dirty="0" smtClean="0"/>
              <a:t>to the Pacific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22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182"/>
            <a:ext cx="9144000" cy="5553635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1683957" y="40234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94486" y="4846572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93034" y="28956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588234" y="43282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98357" y="4184703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55941" y="44806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67000" y="35052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971800" y="3160725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86200" y="4489503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352800" y="44196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810000" y="364699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54104" y="4354355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536058" y="4879604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918496" y="4846572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453330" y="304800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477000" y="3336129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968044" y="4106174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239772" y="243840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968149" y="541020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067909" y="152400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705600" y="4410974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932761" y="324353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602748" y="1475112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297948" y="4541772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145548" y="4127395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901130" y="495300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968044" y="4715774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996130" y="5121216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094452" y="2599426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507302" y="5109714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036497" y="5250541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129950" y="4822167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188897" y="5555341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435834" y="4945741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1353279" y="5460520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2668440" y="456765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2070363" y="4210581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00365" y="2504015"/>
            <a:ext cx="6717739" cy="3284805"/>
          </a:xfrm>
          <a:custGeom>
            <a:avLst/>
            <a:gdLst>
              <a:gd name="connsiteX0" fmla="*/ 1225515 w 6717739"/>
              <a:gd name="connsiteY0" fmla="*/ 269664 h 3284804"/>
              <a:gd name="connsiteX1" fmla="*/ 1926555 w 6717739"/>
              <a:gd name="connsiteY1" fmla="*/ 223944 h 3284804"/>
              <a:gd name="connsiteX2" fmla="*/ 3313395 w 6717739"/>
              <a:gd name="connsiteY2" fmla="*/ 559224 h 3284804"/>
              <a:gd name="connsiteX3" fmla="*/ 4380195 w 6717739"/>
              <a:gd name="connsiteY3" fmla="*/ 818304 h 3284804"/>
              <a:gd name="connsiteX4" fmla="*/ 5462235 w 6717739"/>
              <a:gd name="connsiteY4" fmla="*/ 498264 h 3284804"/>
              <a:gd name="connsiteX5" fmla="*/ 6148035 w 6717739"/>
              <a:gd name="connsiteY5" fmla="*/ 10584 h 3284804"/>
              <a:gd name="connsiteX6" fmla="*/ 6589995 w 6717739"/>
              <a:gd name="connsiteY6" fmla="*/ 239184 h 3284804"/>
              <a:gd name="connsiteX7" fmla="*/ 6681435 w 6717739"/>
              <a:gd name="connsiteY7" fmla="*/ 1092624 h 3284804"/>
              <a:gd name="connsiteX8" fmla="*/ 6056595 w 6717739"/>
              <a:gd name="connsiteY8" fmla="*/ 2083224 h 3284804"/>
              <a:gd name="connsiteX9" fmla="*/ 5096475 w 6717739"/>
              <a:gd name="connsiteY9" fmla="*/ 2555664 h 3284804"/>
              <a:gd name="connsiteX10" fmla="*/ 4349715 w 6717739"/>
              <a:gd name="connsiteY10" fmla="*/ 2631864 h 3284804"/>
              <a:gd name="connsiteX11" fmla="*/ 4151595 w 6717739"/>
              <a:gd name="connsiteY11" fmla="*/ 3256704 h 3284804"/>
              <a:gd name="connsiteX12" fmla="*/ 3755355 w 6717739"/>
              <a:gd name="connsiteY12" fmla="*/ 3089064 h 3284804"/>
              <a:gd name="connsiteX13" fmla="*/ 3374355 w 6717739"/>
              <a:gd name="connsiteY13" fmla="*/ 2311824 h 3284804"/>
              <a:gd name="connsiteX14" fmla="*/ 2581875 w 6717739"/>
              <a:gd name="connsiteY14" fmla="*/ 2083224 h 3284804"/>
              <a:gd name="connsiteX15" fmla="*/ 1530315 w 6717739"/>
              <a:gd name="connsiteY15" fmla="*/ 2189904 h 3284804"/>
              <a:gd name="connsiteX16" fmla="*/ 981675 w 6717739"/>
              <a:gd name="connsiteY16" fmla="*/ 2708064 h 3284804"/>
              <a:gd name="connsiteX17" fmla="*/ 570195 w 6717739"/>
              <a:gd name="connsiteY17" fmla="*/ 2769024 h 3284804"/>
              <a:gd name="connsiteX18" fmla="*/ 128235 w 6717739"/>
              <a:gd name="connsiteY18" fmla="*/ 2357544 h 3284804"/>
              <a:gd name="connsiteX19" fmla="*/ 6315 w 6717739"/>
              <a:gd name="connsiteY19" fmla="*/ 1702224 h 3284804"/>
              <a:gd name="connsiteX20" fmla="*/ 280635 w 6717739"/>
              <a:gd name="connsiteY20" fmla="*/ 1062144 h 3284804"/>
              <a:gd name="connsiteX21" fmla="*/ 935955 w 6717739"/>
              <a:gd name="connsiteY21" fmla="*/ 376344 h 3284804"/>
              <a:gd name="connsiteX22" fmla="*/ 2033235 w 6717739"/>
              <a:gd name="connsiteY22" fmla="*/ 239184 h 3284804"/>
              <a:gd name="connsiteX0" fmla="*/ 1225515 w 6717739"/>
              <a:gd name="connsiteY0" fmla="*/ 269664 h 3284804"/>
              <a:gd name="connsiteX1" fmla="*/ 1972275 w 6717739"/>
              <a:gd name="connsiteY1" fmla="*/ 208704 h 3284804"/>
              <a:gd name="connsiteX2" fmla="*/ 3313395 w 6717739"/>
              <a:gd name="connsiteY2" fmla="*/ 559224 h 3284804"/>
              <a:gd name="connsiteX3" fmla="*/ 4380195 w 6717739"/>
              <a:gd name="connsiteY3" fmla="*/ 818304 h 3284804"/>
              <a:gd name="connsiteX4" fmla="*/ 5462235 w 6717739"/>
              <a:gd name="connsiteY4" fmla="*/ 498264 h 3284804"/>
              <a:gd name="connsiteX5" fmla="*/ 6148035 w 6717739"/>
              <a:gd name="connsiteY5" fmla="*/ 10584 h 3284804"/>
              <a:gd name="connsiteX6" fmla="*/ 6589995 w 6717739"/>
              <a:gd name="connsiteY6" fmla="*/ 239184 h 3284804"/>
              <a:gd name="connsiteX7" fmla="*/ 6681435 w 6717739"/>
              <a:gd name="connsiteY7" fmla="*/ 1092624 h 3284804"/>
              <a:gd name="connsiteX8" fmla="*/ 6056595 w 6717739"/>
              <a:gd name="connsiteY8" fmla="*/ 2083224 h 3284804"/>
              <a:gd name="connsiteX9" fmla="*/ 5096475 w 6717739"/>
              <a:gd name="connsiteY9" fmla="*/ 2555664 h 3284804"/>
              <a:gd name="connsiteX10" fmla="*/ 4349715 w 6717739"/>
              <a:gd name="connsiteY10" fmla="*/ 2631864 h 3284804"/>
              <a:gd name="connsiteX11" fmla="*/ 4151595 w 6717739"/>
              <a:gd name="connsiteY11" fmla="*/ 3256704 h 3284804"/>
              <a:gd name="connsiteX12" fmla="*/ 3755355 w 6717739"/>
              <a:gd name="connsiteY12" fmla="*/ 3089064 h 3284804"/>
              <a:gd name="connsiteX13" fmla="*/ 3374355 w 6717739"/>
              <a:gd name="connsiteY13" fmla="*/ 2311824 h 3284804"/>
              <a:gd name="connsiteX14" fmla="*/ 2581875 w 6717739"/>
              <a:gd name="connsiteY14" fmla="*/ 2083224 h 3284804"/>
              <a:gd name="connsiteX15" fmla="*/ 1530315 w 6717739"/>
              <a:gd name="connsiteY15" fmla="*/ 2189904 h 3284804"/>
              <a:gd name="connsiteX16" fmla="*/ 981675 w 6717739"/>
              <a:gd name="connsiteY16" fmla="*/ 2708064 h 3284804"/>
              <a:gd name="connsiteX17" fmla="*/ 570195 w 6717739"/>
              <a:gd name="connsiteY17" fmla="*/ 2769024 h 3284804"/>
              <a:gd name="connsiteX18" fmla="*/ 128235 w 6717739"/>
              <a:gd name="connsiteY18" fmla="*/ 2357544 h 3284804"/>
              <a:gd name="connsiteX19" fmla="*/ 6315 w 6717739"/>
              <a:gd name="connsiteY19" fmla="*/ 1702224 h 3284804"/>
              <a:gd name="connsiteX20" fmla="*/ 280635 w 6717739"/>
              <a:gd name="connsiteY20" fmla="*/ 1062144 h 3284804"/>
              <a:gd name="connsiteX21" fmla="*/ 935955 w 6717739"/>
              <a:gd name="connsiteY21" fmla="*/ 376344 h 3284804"/>
              <a:gd name="connsiteX22" fmla="*/ 2033235 w 6717739"/>
              <a:gd name="connsiteY22" fmla="*/ 239184 h 3284804"/>
              <a:gd name="connsiteX0" fmla="*/ 1225515 w 6717739"/>
              <a:gd name="connsiteY0" fmla="*/ 609600 h 3624740"/>
              <a:gd name="connsiteX1" fmla="*/ 1972275 w 6717739"/>
              <a:gd name="connsiteY1" fmla="*/ 548640 h 3624740"/>
              <a:gd name="connsiteX2" fmla="*/ 3313395 w 6717739"/>
              <a:gd name="connsiteY2" fmla="*/ 899160 h 3624740"/>
              <a:gd name="connsiteX3" fmla="*/ 4380195 w 6717739"/>
              <a:gd name="connsiteY3" fmla="*/ 1158240 h 3624740"/>
              <a:gd name="connsiteX4" fmla="*/ 5462235 w 6717739"/>
              <a:gd name="connsiteY4" fmla="*/ 838200 h 3624740"/>
              <a:gd name="connsiteX5" fmla="*/ 6148035 w 6717739"/>
              <a:gd name="connsiteY5" fmla="*/ 350520 h 3624740"/>
              <a:gd name="connsiteX6" fmla="*/ 6589995 w 6717739"/>
              <a:gd name="connsiteY6" fmla="*/ 579120 h 3624740"/>
              <a:gd name="connsiteX7" fmla="*/ 6681435 w 6717739"/>
              <a:gd name="connsiteY7" fmla="*/ 1432560 h 3624740"/>
              <a:gd name="connsiteX8" fmla="*/ 6056595 w 6717739"/>
              <a:gd name="connsiteY8" fmla="*/ 2423160 h 3624740"/>
              <a:gd name="connsiteX9" fmla="*/ 5096475 w 6717739"/>
              <a:gd name="connsiteY9" fmla="*/ 2895600 h 3624740"/>
              <a:gd name="connsiteX10" fmla="*/ 4349715 w 6717739"/>
              <a:gd name="connsiteY10" fmla="*/ 2971800 h 3624740"/>
              <a:gd name="connsiteX11" fmla="*/ 4151595 w 6717739"/>
              <a:gd name="connsiteY11" fmla="*/ 3596640 h 3624740"/>
              <a:gd name="connsiteX12" fmla="*/ 3755355 w 6717739"/>
              <a:gd name="connsiteY12" fmla="*/ 3429000 h 3624740"/>
              <a:gd name="connsiteX13" fmla="*/ 3374355 w 6717739"/>
              <a:gd name="connsiteY13" fmla="*/ 2651760 h 3624740"/>
              <a:gd name="connsiteX14" fmla="*/ 2581875 w 6717739"/>
              <a:gd name="connsiteY14" fmla="*/ 2423160 h 3624740"/>
              <a:gd name="connsiteX15" fmla="*/ 1530315 w 6717739"/>
              <a:gd name="connsiteY15" fmla="*/ 2529840 h 3624740"/>
              <a:gd name="connsiteX16" fmla="*/ 981675 w 6717739"/>
              <a:gd name="connsiteY16" fmla="*/ 3048000 h 3624740"/>
              <a:gd name="connsiteX17" fmla="*/ 570195 w 6717739"/>
              <a:gd name="connsiteY17" fmla="*/ 3108960 h 3624740"/>
              <a:gd name="connsiteX18" fmla="*/ 128235 w 6717739"/>
              <a:gd name="connsiteY18" fmla="*/ 2697480 h 3624740"/>
              <a:gd name="connsiteX19" fmla="*/ 6315 w 6717739"/>
              <a:gd name="connsiteY19" fmla="*/ 2042160 h 3624740"/>
              <a:gd name="connsiteX20" fmla="*/ 280635 w 6717739"/>
              <a:gd name="connsiteY20" fmla="*/ 1402080 h 3624740"/>
              <a:gd name="connsiteX21" fmla="*/ 935955 w 6717739"/>
              <a:gd name="connsiteY21" fmla="*/ 716280 h 3624740"/>
              <a:gd name="connsiteX22" fmla="*/ 2002755 w 6717739"/>
              <a:gd name="connsiteY22" fmla="*/ 0 h 3624740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096475 w 6717739"/>
              <a:gd name="connsiteY9" fmla="*/ 2555665 h 3284805"/>
              <a:gd name="connsiteX10" fmla="*/ 434971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935955 w 6717739"/>
              <a:gd name="connsiteY21" fmla="*/ 376345 h 3284805"/>
              <a:gd name="connsiteX22" fmla="*/ 1911315 w 6717739"/>
              <a:gd name="connsiteY22" fmla="*/ 223945 h 3284805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096475 w 6717739"/>
              <a:gd name="connsiteY9" fmla="*/ 2555665 h 3284805"/>
              <a:gd name="connsiteX10" fmla="*/ 434971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935955 w 6717739"/>
              <a:gd name="connsiteY21" fmla="*/ 376345 h 3284805"/>
              <a:gd name="connsiteX22" fmla="*/ 1911315 w 6717739"/>
              <a:gd name="connsiteY22" fmla="*/ 223945 h 3284805"/>
              <a:gd name="connsiteX23" fmla="*/ 1225515 w 6717739"/>
              <a:gd name="connsiteY23" fmla="*/ 269665 h 3284805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096475 w 6717739"/>
              <a:gd name="connsiteY9" fmla="*/ 2555665 h 3284805"/>
              <a:gd name="connsiteX10" fmla="*/ 434971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935955 w 6717739"/>
              <a:gd name="connsiteY21" fmla="*/ 376345 h 3284805"/>
              <a:gd name="connsiteX22" fmla="*/ 1225515 w 6717739"/>
              <a:gd name="connsiteY22" fmla="*/ 269665 h 3284805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096475 w 6717739"/>
              <a:gd name="connsiteY9" fmla="*/ 2555665 h 3284805"/>
              <a:gd name="connsiteX10" fmla="*/ 434971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707355 w 6717739"/>
              <a:gd name="connsiteY21" fmla="*/ 513505 h 3284805"/>
              <a:gd name="connsiteX22" fmla="*/ 1225515 w 6717739"/>
              <a:gd name="connsiteY22" fmla="*/ 269665 h 3284805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096475 w 6717739"/>
              <a:gd name="connsiteY9" fmla="*/ 2555665 h 3284805"/>
              <a:gd name="connsiteX10" fmla="*/ 434971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707355 w 6717739"/>
              <a:gd name="connsiteY21" fmla="*/ 513505 h 3284805"/>
              <a:gd name="connsiteX22" fmla="*/ 1225515 w 6717739"/>
              <a:gd name="connsiteY22" fmla="*/ 269665 h 3284805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096475 w 6717739"/>
              <a:gd name="connsiteY9" fmla="*/ 2555665 h 3284805"/>
              <a:gd name="connsiteX10" fmla="*/ 434971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707355 w 6717739"/>
              <a:gd name="connsiteY21" fmla="*/ 513505 h 3284805"/>
              <a:gd name="connsiteX22" fmla="*/ 1225515 w 6717739"/>
              <a:gd name="connsiteY22" fmla="*/ 269665 h 3284805"/>
              <a:gd name="connsiteX0" fmla="*/ 1225515 w 6717739"/>
              <a:gd name="connsiteY0" fmla="*/ 269665 h 3282661"/>
              <a:gd name="connsiteX1" fmla="*/ 1972275 w 6717739"/>
              <a:gd name="connsiteY1" fmla="*/ 208705 h 3282661"/>
              <a:gd name="connsiteX2" fmla="*/ 3313395 w 6717739"/>
              <a:gd name="connsiteY2" fmla="*/ 559225 h 3282661"/>
              <a:gd name="connsiteX3" fmla="*/ 4380195 w 6717739"/>
              <a:gd name="connsiteY3" fmla="*/ 818305 h 3282661"/>
              <a:gd name="connsiteX4" fmla="*/ 5462235 w 6717739"/>
              <a:gd name="connsiteY4" fmla="*/ 498265 h 3282661"/>
              <a:gd name="connsiteX5" fmla="*/ 6148035 w 6717739"/>
              <a:gd name="connsiteY5" fmla="*/ 10585 h 3282661"/>
              <a:gd name="connsiteX6" fmla="*/ 6589995 w 6717739"/>
              <a:gd name="connsiteY6" fmla="*/ 239185 h 3282661"/>
              <a:gd name="connsiteX7" fmla="*/ 6681435 w 6717739"/>
              <a:gd name="connsiteY7" fmla="*/ 1092625 h 3282661"/>
              <a:gd name="connsiteX8" fmla="*/ 6056595 w 6717739"/>
              <a:gd name="connsiteY8" fmla="*/ 2083225 h 3282661"/>
              <a:gd name="connsiteX9" fmla="*/ 5096475 w 6717739"/>
              <a:gd name="connsiteY9" fmla="*/ 2555665 h 3282661"/>
              <a:gd name="connsiteX10" fmla="*/ 4425915 w 6717739"/>
              <a:gd name="connsiteY10" fmla="*/ 2662345 h 3282661"/>
              <a:gd name="connsiteX11" fmla="*/ 4151595 w 6717739"/>
              <a:gd name="connsiteY11" fmla="*/ 3256705 h 3282661"/>
              <a:gd name="connsiteX12" fmla="*/ 3755355 w 6717739"/>
              <a:gd name="connsiteY12" fmla="*/ 3089065 h 3282661"/>
              <a:gd name="connsiteX13" fmla="*/ 3374355 w 6717739"/>
              <a:gd name="connsiteY13" fmla="*/ 2311825 h 3282661"/>
              <a:gd name="connsiteX14" fmla="*/ 2581875 w 6717739"/>
              <a:gd name="connsiteY14" fmla="*/ 2083225 h 3282661"/>
              <a:gd name="connsiteX15" fmla="*/ 1530315 w 6717739"/>
              <a:gd name="connsiteY15" fmla="*/ 2189905 h 3282661"/>
              <a:gd name="connsiteX16" fmla="*/ 981675 w 6717739"/>
              <a:gd name="connsiteY16" fmla="*/ 2708065 h 3282661"/>
              <a:gd name="connsiteX17" fmla="*/ 570195 w 6717739"/>
              <a:gd name="connsiteY17" fmla="*/ 2769025 h 3282661"/>
              <a:gd name="connsiteX18" fmla="*/ 128235 w 6717739"/>
              <a:gd name="connsiteY18" fmla="*/ 2357545 h 3282661"/>
              <a:gd name="connsiteX19" fmla="*/ 6315 w 6717739"/>
              <a:gd name="connsiteY19" fmla="*/ 1702225 h 3282661"/>
              <a:gd name="connsiteX20" fmla="*/ 280635 w 6717739"/>
              <a:gd name="connsiteY20" fmla="*/ 1062145 h 3282661"/>
              <a:gd name="connsiteX21" fmla="*/ 707355 w 6717739"/>
              <a:gd name="connsiteY21" fmla="*/ 513505 h 3282661"/>
              <a:gd name="connsiteX22" fmla="*/ 1225515 w 6717739"/>
              <a:gd name="connsiteY22" fmla="*/ 269665 h 3282661"/>
              <a:gd name="connsiteX0" fmla="*/ 1225515 w 6717739"/>
              <a:gd name="connsiteY0" fmla="*/ 269665 h 3282661"/>
              <a:gd name="connsiteX1" fmla="*/ 1972275 w 6717739"/>
              <a:gd name="connsiteY1" fmla="*/ 208705 h 3282661"/>
              <a:gd name="connsiteX2" fmla="*/ 3313395 w 6717739"/>
              <a:gd name="connsiteY2" fmla="*/ 559225 h 3282661"/>
              <a:gd name="connsiteX3" fmla="*/ 4380195 w 6717739"/>
              <a:gd name="connsiteY3" fmla="*/ 818305 h 3282661"/>
              <a:gd name="connsiteX4" fmla="*/ 5462235 w 6717739"/>
              <a:gd name="connsiteY4" fmla="*/ 498265 h 3282661"/>
              <a:gd name="connsiteX5" fmla="*/ 6148035 w 6717739"/>
              <a:gd name="connsiteY5" fmla="*/ 10585 h 3282661"/>
              <a:gd name="connsiteX6" fmla="*/ 6589995 w 6717739"/>
              <a:gd name="connsiteY6" fmla="*/ 239185 h 3282661"/>
              <a:gd name="connsiteX7" fmla="*/ 6681435 w 6717739"/>
              <a:gd name="connsiteY7" fmla="*/ 1092625 h 3282661"/>
              <a:gd name="connsiteX8" fmla="*/ 6056595 w 6717739"/>
              <a:gd name="connsiteY8" fmla="*/ 2083225 h 3282661"/>
              <a:gd name="connsiteX9" fmla="*/ 5111715 w 6717739"/>
              <a:gd name="connsiteY9" fmla="*/ 2601385 h 3282661"/>
              <a:gd name="connsiteX10" fmla="*/ 4425915 w 6717739"/>
              <a:gd name="connsiteY10" fmla="*/ 2662345 h 3282661"/>
              <a:gd name="connsiteX11" fmla="*/ 4151595 w 6717739"/>
              <a:gd name="connsiteY11" fmla="*/ 3256705 h 3282661"/>
              <a:gd name="connsiteX12" fmla="*/ 3755355 w 6717739"/>
              <a:gd name="connsiteY12" fmla="*/ 3089065 h 3282661"/>
              <a:gd name="connsiteX13" fmla="*/ 3374355 w 6717739"/>
              <a:gd name="connsiteY13" fmla="*/ 2311825 h 3282661"/>
              <a:gd name="connsiteX14" fmla="*/ 2581875 w 6717739"/>
              <a:gd name="connsiteY14" fmla="*/ 2083225 h 3282661"/>
              <a:gd name="connsiteX15" fmla="*/ 1530315 w 6717739"/>
              <a:gd name="connsiteY15" fmla="*/ 2189905 h 3282661"/>
              <a:gd name="connsiteX16" fmla="*/ 981675 w 6717739"/>
              <a:gd name="connsiteY16" fmla="*/ 2708065 h 3282661"/>
              <a:gd name="connsiteX17" fmla="*/ 570195 w 6717739"/>
              <a:gd name="connsiteY17" fmla="*/ 2769025 h 3282661"/>
              <a:gd name="connsiteX18" fmla="*/ 128235 w 6717739"/>
              <a:gd name="connsiteY18" fmla="*/ 2357545 h 3282661"/>
              <a:gd name="connsiteX19" fmla="*/ 6315 w 6717739"/>
              <a:gd name="connsiteY19" fmla="*/ 1702225 h 3282661"/>
              <a:gd name="connsiteX20" fmla="*/ 280635 w 6717739"/>
              <a:gd name="connsiteY20" fmla="*/ 1062145 h 3282661"/>
              <a:gd name="connsiteX21" fmla="*/ 707355 w 6717739"/>
              <a:gd name="connsiteY21" fmla="*/ 513505 h 3282661"/>
              <a:gd name="connsiteX22" fmla="*/ 1225515 w 6717739"/>
              <a:gd name="connsiteY22" fmla="*/ 269665 h 3282661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111715 w 6717739"/>
              <a:gd name="connsiteY9" fmla="*/ 2601385 h 3284805"/>
              <a:gd name="connsiteX10" fmla="*/ 441067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707355 w 6717739"/>
              <a:gd name="connsiteY21" fmla="*/ 513505 h 3284805"/>
              <a:gd name="connsiteX22" fmla="*/ 1225515 w 6717739"/>
              <a:gd name="connsiteY22" fmla="*/ 269665 h 3284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717739" h="3284805">
                <a:moveTo>
                  <a:pt x="1225515" y="269665"/>
                </a:moveTo>
                <a:cubicBezTo>
                  <a:pt x="1398235" y="241725"/>
                  <a:pt x="1624295" y="160445"/>
                  <a:pt x="1972275" y="208705"/>
                </a:cubicBezTo>
                <a:cubicBezTo>
                  <a:pt x="2320255" y="256965"/>
                  <a:pt x="2912075" y="457625"/>
                  <a:pt x="3313395" y="559225"/>
                </a:cubicBezTo>
                <a:cubicBezTo>
                  <a:pt x="3714715" y="660825"/>
                  <a:pt x="4022055" y="828465"/>
                  <a:pt x="4380195" y="818305"/>
                </a:cubicBezTo>
                <a:cubicBezTo>
                  <a:pt x="4738335" y="808145"/>
                  <a:pt x="5167595" y="632885"/>
                  <a:pt x="5462235" y="498265"/>
                </a:cubicBezTo>
                <a:cubicBezTo>
                  <a:pt x="5756875" y="363645"/>
                  <a:pt x="5960075" y="53765"/>
                  <a:pt x="6148035" y="10585"/>
                </a:cubicBezTo>
                <a:cubicBezTo>
                  <a:pt x="6335995" y="-32595"/>
                  <a:pt x="6501095" y="58845"/>
                  <a:pt x="6589995" y="239185"/>
                </a:cubicBezTo>
                <a:cubicBezTo>
                  <a:pt x="6678895" y="419525"/>
                  <a:pt x="6770335" y="785285"/>
                  <a:pt x="6681435" y="1092625"/>
                </a:cubicBezTo>
                <a:cubicBezTo>
                  <a:pt x="6592535" y="1399965"/>
                  <a:pt x="6318215" y="1831765"/>
                  <a:pt x="6056595" y="2083225"/>
                </a:cubicBezTo>
                <a:cubicBezTo>
                  <a:pt x="5794975" y="2334685"/>
                  <a:pt x="5386035" y="2509945"/>
                  <a:pt x="5111715" y="2601385"/>
                </a:cubicBezTo>
                <a:cubicBezTo>
                  <a:pt x="4837395" y="2692825"/>
                  <a:pt x="4570695" y="2522645"/>
                  <a:pt x="4410675" y="2631865"/>
                </a:cubicBezTo>
                <a:cubicBezTo>
                  <a:pt x="4250655" y="2741085"/>
                  <a:pt x="4260815" y="3180505"/>
                  <a:pt x="4151595" y="3256705"/>
                </a:cubicBezTo>
                <a:cubicBezTo>
                  <a:pt x="4042375" y="3332905"/>
                  <a:pt x="3884895" y="3246545"/>
                  <a:pt x="3755355" y="3089065"/>
                </a:cubicBezTo>
                <a:cubicBezTo>
                  <a:pt x="3625815" y="2931585"/>
                  <a:pt x="3569935" y="2479465"/>
                  <a:pt x="3374355" y="2311825"/>
                </a:cubicBezTo>
                <a:cubicBezTo>
                  <a:pt x="3178775" y="2144185"/>
                  <a:pt x="2889215" y="2103545"/>
                  <a:pt x="2581875" y="2083225"/>
                </a:cubicBezTo>
                <a:cubicBezTo>
                  <a:pt x="2274535" y="2062905"/>
                  <a:pt x="1797015" y="2085765"/>
                  <a:pt x="1530315" y="2189905"/>
                </a:cubicBezTo>
                <a:cubicBezTo>
                  <a:pt x="1263615" y="2294045"/>
                  <a:pt x="1141695" y="2611545"/>
                  <a:pt x="981675" y="2708065"/>
                </a:cubicBezTo>
                <a:cubicBezTo>
                  <a:pt x="821655" y="2804585"/>
                  <a:pt x="712435" y="2827445"/>
                  <a:pt x="570195" y="2769025"/>
                </a:cubicBezTo>
                <a:cubicBezTo>
                  <a:pt x="427955" y="2710605"/>
                  <a:pt x="222215" y="2535345"/>
                  <a:pt x="128235" y="2357545"/>
                </a:cubicBezTo>
                <a:cubicBezTo>
                  <a:pt x="34255" y="2179745"/>
                  <a:pt x="-19085" y="1918125"/>
                  <a:pt x="6315" y="1702225"/>
                </a:cubicBezTo>
                <a:cubicBezTo>
                  <a:pt x="31715" y="1486325"/>
                  <a:pt x="163795" y="1260265"/>
                  <a:pt x="280635" y="1062145"/>
                </a:cubicBezTo>
                <a:cubicBezTo>
                  <a:pt x="397475" y="864025"/>
                  <a:pt x="435575" y="698925"/>
                  <a:pt x="707355" y="513505"/>
                </a:cubicBezTo>
                <a:cubicBezTo>
                  <a:pt x="979135" y="328085"/>
                  <a:pt x="1052795" y="297605"/>
                  <a:pt x="1225515" y="269665"/>
                </a:cubicBezTo>
                <a:close/>
              </a:path>
            </a:pathLst>
          </a:custGeom>
          <a:solidFill>
            <a:srgbClr val="A53926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264891" y="2854824"/>
            <a:ext cx="3479761" cy="2434438"/>
          </a:xfrm>
          <a:custGeom>
            <a:avLst/>
            <a:gdLst>
              <a:gd name="connsiteX0" fmla="*/ 366336 w 3431430"/>
              <a:gd name="connsiteY0" fmla="*/ 356443 h 2527606"/>
              <a:gd name="connsiteX1" fmla="*/ 1052136 w 3431430"/>
              <a:gd name="connsiteY1" fmla="*/ 51643 h 2527606"/>
              <a:gd name="connsiteX2" fmla="*/ 1966536 w 3431430"/>
              <a:gd name="connsiteY2" fmla="*/ 36403 h 2527606"/>
              <a:gd name="connsiteX3" fmla="*/ 2896176 w 3431430"/>
              <a:gd name="connsiteY3" fmla="*/ 417403 h 2527606"/>
              <a:gd name="connsiteX4" fmla="*/ 3261936 w 3431430"/>
              <a:gd name="connsiteY4" fmla="*/ 1316563 h 2527606"/>
              <a:gd name="connsiteX5" fmla="*/ 3429576 w 3431430"/>
              <a:gd name="connsiteY5" fmla="*/ 1865203 h 2527606"/>
              <a:gd name="connsiteX6" fmla="*/ 3292416 w 3431430"/>
              <a:gd name="connsiteY6" fmla="*/ 2017603 h 2527606"/>
              <a:gd name="connsiteX7" fmla="*/ 2545656 w 3431430"/>
              <a:gd name="connsiteY7" fmla="*/ 1789003 h 2527606"/>
              <a:gd name="connsiteX8" fmla="*/ 1661736 w 3431430"/>
              <a:gd name="connsiteY8" fmla="*/ 1819483 h 2527606"/>
              <a:gd name="connsiteX9" fmla="*/ 884496 w 3431430"/>
              <a:gd name="connsiteY9" fmla="*/ 2170003 h 2527606"/>
              <a:gd name="connsiteX10" fmla="*/ 747336 w 3431430"/>
              <a:gd name="connsiteY10" fmla="*/ 2490043 h 2527606"/>
              <a:gd name="connsiteX11" fmla="*/ 320616 w 3431430"/>
              <a:gd name="connsiteY11" fmla="*/ 2429083 h 2527606"/>
              <a:gd name="connsiteX12" fmla="*/ 576 w 3431430"/>
              <a:gd name="connsiteY12" fmla="*/ 1667083 h 2527606"/>
              <a:gd name="connsiteX13" fmla="*/ 244416 w 3431430"/>
              <a:gd name="connsiteY13" fmla="*/ 539323 h 2527606"/>
              <a:gd name="connsiteX14" fmla="*/ 335856 w 3431430"/>
              <a:gd name="connsiteY14" fmla="*/ 463123 h 2527606"/>
              <a:gd name="connsiteX0" fmla="*/ 366336 w 3431430"/>
              <a:gd name="connsiteY0" fmla="*/ 356443 h 2527606"/>
              <a:gd name="connsiteX1" fmla="*/ 1052136 w 3431430"/>
              <a:gd name="connsiteY1" fmla="*/ 51643 h 2527606"/>
              <a:gd name="connsiteX2" fmla="*/ 1966536 w 3431430"/>
              <a:gd name="connsiteY2" fmla="*/ 36403 h 2527606"/>
              <a:gd name="connsiteX3" fmla="*/ 2896176 w 3431430"/>
              <a:gd name="connsiteY3" fmla="*/ 417403 h 2527606"/>
              <a:gd name="connsiteX4" fmla="*/ 3261936 w 3431430"/>
              <a:gd name="connsiteY4" fmla="*/ 1316563 h 2527606"/>
              <a:gd name="connsiteX5" fmla="*/ 3429576 w 3431430"/>
              <a:gd name="connsiteY5" fmla="*/ 1865203 h 2527606"/>
              <a:gd name="connsiteX6" fmla="*/ 3292416 w 3431430"/>
              <a:gd name="connsiteY6" fmla="*/ 2017603 h 2527606"/>
              <a:gd name="connsiteX7" fmla="*/ 2545656 w 3431430"/>
              <a:gd name="connsiteY7" fmla="*/ 1789003 h 2527606"/>
              <a:gd name="connsiteX8" fmla="*/ 1661736 w 3431430"/>
              <a:gd name="connsiteY8" fmla="*/ 1819483 h 2527606"/>
              <a:gd name="connsiteX9" fmla="*/ 884496 w 3431430"/>
              <a:gd name="connsiteY9" fmla="*/ 2170003 h 2527606"/>
              <a:gd name="connsiteX10" fmla="*/ 747336 w 3431430"/>
              <a:gd name="connsiteY10" fmla="*/ 2490043 h 2527606"/>
              <a:gd name="connsiteX11" fmla="*/ 320616 w 3431430"/>
              <a:gd name="connsiteY11" fmla="*/ 2429083 h 2527606"/>
              <a:gd name="connsiteX12" fmla="*/ 576 w 3431430"/>
              <a:gd name="connsiteY12" fmla="*/ 1667083 h 2527606"/>
              <a:gd name="connsiteX13" fmla="*/ 244416 w 3431430"/>
              <a:gd name="connsiteY13" fmla="*/ 539323 h 2527606"/>
              <a:gd name="connsiteX0" fmla="*/ 366336 w 3431430"/>
              <a:gd name="connsiteY0" fmla="*/ 356443 h 2527606"/>
              <a:gd name="connsiteX1" fmla="*/ 1052136 w 3431430"/>
              <a:gd name="connsiteY1" fmla="*/ 51643 h 2527606"/>
              <a:gd name="connsiteX2" fmla="*/ 1966536 w 3431430"/>
              <a:gd name="connsiteY2" fmla="*/ 36403 h 2527606"/>
              <a:gd name="connsiteX3" fmla="*/ 2896176 w 3431430"/>
              <a:gd name="connsiteY3" fmla="*/ 417403 h 2527606"/>
              <a:gd name="connsiteX4" fmla="*/ 3261936 w 3431430"/>
              <a:gd name="connsiteY4" fmla="*/ 1316563 h 2527606"/>
              <a:gd name="connsiteX5" fmla="*/ 3429576 w 3431430"/>
              <a:gd name="connsiteY5" fmla="*/ 1865203 h 2527606"/>
              <a:gd name="connsiteX6" fmla="*/ 3292416 w 3431430"/>
              <a:gd name="connsiteY6" fmla="*/ 2017603 h 2527606"/>
              <a:gd name="connsiteX7" fmla="*/ 2545656 w 3431430"/>
              <a:gd name="connsiteY7" fmla="*/ 1789003 h 2527606"/>
              <a:gd name="connsiteX8" fmla="*/ 1661736 w 3431430"/>
              <a:gd name="connsiteY8" fmla="*/ 1819483 h 2527606"/>
              <a:gd name="connsiteX9" fmla="*/ 884496 w 3431430"/>
              <a:gd name="connsiteY9" fmla="*/ 2170003 h 2527606"/>
              <a:gd name="connsiteX10" fmla="*/ 747336 w 3431430"/>
              <a:gd name="connsiteY10" fmla="*/ 2490043 h 2527606"/>
              <a:gd name="connsiteX11" fmla="*/ 320616 w 3431430"/>
              <a:gd name="connsiteY11" fmla="*/ 2429083 h 2527606"/>
              <a:gd name="connsiteX12" fmla="*/ 576 w 3431430"/>
              <a:gd name="connsiteY12" fmla="*/ 1667083 h 2527606"/>
              <a:gd name="connsiteX13" fmla="*/ 244416 w 3431430"/>
              <a:gd name="connsiteY13" fmla="*/ 539323 h 2527606"/>
              <a:gd name="connsiteX14" fmla="*/ 366336 w 3431430"/>
              <a:gd name="connsiteY14" fmla="*/ 356443 h 2527606"/>
              <a:gd name="connsiteX0" fmla="*/ 244416 w 3431430"/>
              <a:gd name="connsiteY0" fmla="*/ 539323 h 2527606"/>
              <a:gd name="connsiteX1" fmla="*/ 1052136 w 3431430"/>
              <a:gd name="connsiteY1" fmla="*/ 51643 h 2527606"/>
              <a:gd name="connsiteX2" fmla="*/ 1966536 w 3431430"/>
              <a:gd name="connsiteY2" fmla="*/ 36403 h 2527606"/>
              <a:gd name="connsiteX3" fmla="*/ 2896176 w 3431430"/>
              <a:gd name="connsiteY3" fmla="*/ 417403 h 2527606"/>
              <a:gd name="connsiteX4" fmla="*/ 3261936 w 3431430"/>
              <a:gd name="connsiteY4" fmla="*/ 1316563 h 2527606"/>
              <a:gd name="connsiteX5" fmla="*/ 3429576 w 3431430"/>
              <a:gd name="connsiteY5" fmla="*/ 1865203 h 2527606"/>
              <a:gd name="connsiteX6" fmla="*/ 3292416 w 3431430"/>
              <a:gd name="connsiteY6" fmla="*/ 2017603 h 2527606"/>
              <a:gd name="connsiteX7" fmla="*/ 2545656 w 3431430"/>
              <a:gd name="connsiteY7" fmla="*/ 1789003 h 2527606"/>
              <a:gd name="connsiteX8" fmla="*/ 1661736 w 3431430"/>
              <a:gd name="connsiteY8" fmla="*/ 1819483 h 2527606"/>
              <a:gd name="connsiteX9" fmla="*/ 884496 w 3431430"/>
              <a:gd name="connsiteY9" fmla="*/ 2170003 h 2527606"/>
              <a:gd name="connsiteX10" fmla="*/ 747336 w 3431430"/>
              <a:gd name="connsiteY10" fmla="*/ 2490043 h 2527606"/>
              <a:gd name="connsiteX11" fmla="*/ 320616 w 3431430"/>
              <a:gd name="connsiteY11" fmla="*/ 2429083 h 2527606"/>
              <a:gd name="connsiteX12" fmla="*/ 576 w 3431430"/>
              <a:gd name="connsiteY12" fmla="*/ 1667083 h 2527606"/>
              <a:gd name="connsiteX13" fmla="*/ 244416 w 3431430"/>
              <a:gd name="connsiteY13" fmla="*/ 539323 h 2527606"/>
              <a:gd name="connsiteX0" fmla="*/ 244416 w 3431430"/>
              <a:gd name="connsiteY0" fmla="*/ 539323 h 2527606"/>
              <a:gd name="connsiteX1" fmla="*/ 1052136 w 3431430"/>
              <a:gd name="connsiteY1" fmla="*/ 51643 h 2527606"/>
              <a:gd name="connsiteX2" fmla="*/ 1966536 w 3431430"/>
              <a:gd name="connsiteY2" fmla="*/ 36403 h 2527606"/>
              <a:gd name="connsiteX3" fmla="*/ 2896176 w 3431430"/>
              <a:gd name="connsiteY3" fmla="*/ 417403 h 2527606"/>
              <a:gd name="connsiteX4" fmla="*/ 3261936 w 3431430"/>
              <a:gd name="connsiteY4" fmla="*/ 1316563 h 2527606"/>
              <a:gd name="connsiteX5" fmla="*/ 3429576 w 3431430"/>
              <a:gd name="connsiteY5" fmla="*/ 1865203 h 2527606"/>
              <a:gd name="connsiteX6" fmla="*/ 3292416 w 3431430"/>
              <a:gd name="connsiteY6" fmla="*/ 2017603 h 2527606"/>
              <a:gd name="connsiteX7" fmla="*/ 2545656 w 3431430"/>
              <a:gd name="connsiteY7" fmla="*/ 1789003 h 2527606"/>
              <a:gd name="connsiteX8" fmla="*/ 1661736 w 3431430"/>
              <a:gd name="connsiteY8" fmla="*/ 1819483 h 2527606"/>
              <a:gd name="connsiteX9" fmla="*/ 884496 w 3431430"/>
              <a:gd name="connsiteY9" fmla="*/ 2170003 h 2527606"/>
              <a:gd name="connsiteX10" fmla="*/ 747336 w 3431430"/>
              <a:gd name="connsiteY10" fmla="*/ 2490043 h 2527606"/>
              <a:gd name="connsiteX11" fmla="*/ 320616 w 3431430"/>
              <a:gd name="connsiteY11" fmla="*/ 2429083 h 2527606"/>
              <a:gd name="connsiteX12" fmla="*/ 576 w 3431430"/>
              <a:gd name="connsiteY12" fmla="*/ 1667083 h 2527606"/>
              <a:gd name="connsiteX13" fmla="*/ 244416 w 3431430"/>
              <a:gd name="connsiteY13" fmla="*/ 539323 h 2527606"/>
              <a:gd name="connsiteX0" fmla="*/ 244844 w 3431858"/>
              <a:gd name="connsiteY0" fmla="*/ 539323 h 2527606"/>
              <a:gd name="connsiteX1" fmla="*/ 1052564 w 3431858"/>
              <a:gd name="connsiteY1" fmla="*/ 51643 h 2527606"/>
              <a:gd name="connsiteX2" fmla="*/ 1966964 w 3431858"/>
              <a:gd name="connsiteY2" fmla="*/ 36403 h 2527606"/>
              <a:gd name="connsiteX3" fmla="*/ 2896604 w 3431858"/>
              <a:gd name="connsiteY3" fmla="*/ 417403 h 2527606"/>
              <a:gd name="connsiteX4" fmla="*/ 3262364 w 3431858"/>
              <a:gd name="connsiteY4" fmla="*/ 1316563 h 2527606"/>
              <a:gd name="connsiteX5" fmla="*/ 3430004 w 3431858"/>
              <a:gd name="connsiteY5" fmla="*/ 1865203 h 2527606"/>
              <a:gd name="connsiteX6" fmla="*/ 3292844 w 3431858"/>
              <a:gd name="connsiteY6" fmla="*/ 2017603 h 2527606"/>
              <a:gd name="connsiteX7" fmla="*/ 2546084 w 3431858"/>
              <a:gd name="connsiteY7" fmla="*/ 1789003 h 2527606"/>
              <a:gd name="connsiteX8" fmla="*/ 1662164 w 3431858"/>
              <a:gd name="connsiteY8" fmla="*/ 1819483 h 2527606"/>
              <a:gd name="connsiteX9" fmla="*/ 884924 w 3431858"/>
              <a:gd name="connsiteY9" fmla="*/ 2170003 h 2527606"/>
              <a:gd name="connsiteX10" fmla="*/ 747764 w 3431858"/>
              <a:gd name="connsiteY10" fmla="*/ 2490043 h 2527606"/>
              <a:gd name="connsiteX11" fmla="*/ 321044 w 3431858"/>
              <a:gd name="connsiteY11" fmla="*/ 2429083 h 2527606"/>
              <a:gd name="connsiteX12" fmla="*/ 1004 w 3431858"/>
              <a:gd name="connsiteY12" fmla="*/ 1667083 h 2527606"/>
              <a:gd name="connsiteX13" fmla="*/ 244844 w 3431858"/>
              <a:gd name="connsiteY13" fmla="*/ 539323 h 2527606"/>
              <a:gd name="connsiteX0" fmla="*/ 251802 w 3438816"/>
              <a:gd name="connsiteY0" fmla="*/ 539323 h 2527606"/>
              <a:gd name="connsiteX1" fmla="*/ 1059522 w 3438816"/>
              <a:gd name="connsiteY1" fmla="*/ 51643 h 2527606"/>
              <a:gd name="connsiteX2" fmla="*/ 1973922 w 3438816"/>
              <a:gd name="connsiteY2" fmla="*/ 36403 h 2527606"/>
              <a:gd name="connsiteX3" fmla="*/ 2903562 w 3438816"/>
              <a:gd name="connsiteY3" fmla="*/ 417403 h 2527606"/>
              <a:gd name="connsiteX4" fmla="*/ 3269322 w 3438816"/>
              <a:gd name="connsiteY4" fmla="*/ 1316563 h 2527606"/>
              <a:gd name="connsiteX5" fmla="*/ 3436962 w 3438816"/>
              <a:gd name="connsiteY5" fmla="*/ 1865203 h 2527606"/>
              <a:gd name="connsiteX6" fmla="*/ 3299802 w 3438816"/>
              <a:gd name="connsiteY6" fmla="*/ 2017603 h 2527606"/>
              <a:gd name="connsiteX7" fmla="*/ 2553042 w 3438816"/>
              <a:gd name="connsiteY7" fmla="*/ 1789003 h 2527606"/>
              <a:gd name="connsiteX8" fmla="*/ 1669122 w 3438816"/>
              <a:gd name="connsiteY8" fmla="*/ 1819483 h 2527606"/>
              <a:gd name="connsiteX9" fmla="*/ 891882 w 3438816"/>
              <a:gd name="connsiteY9" fmla="*/ 2170003 h 2527606"/>
              <a:gd name="connsiteX10" fmla="*/ 754722 w 3438816"/>
              <a:gd name="connsiteY10" fmla="*/ 2490043 h 2527606"/>
              <a:gd name="connsiteX11" fmla="*/ 328002 w 3438816"/>
              <a:gd name="connsiteY11" fmla="*/ 2429083 h 2527606"/>
              <a:gd name="connsiteX12" fmla="*/ 7962 w 3438816"/>
              <a:gd name="connsiteY12" fmla="*/ 1667083 h 2527606"/>
              <a:gd name="connsiteX13" fmla="*/ 251802 w 3438816"/>
              <a:gd name="connsiteY13" fmla="*/ 539323 h 2527606"/>
              <a:gd name="connsiteX0" fmla="*/ 251802 w 3438816"/>
              <a:gd name="connsiteY0" fmla="*/ 539323 h 2530694"/>
              <a:gd name="connsiteX1" fmla="*/ 1059522 w 3438816"/>
              <a:gd name="connsiteY1" fmla="*/ 51643 h 2530694"/>
              <a:gd name="connsiteX2" fmla="*/ 1973922 w 3438816"/>
              <a:gd name="connsiteY2" fmla="*/ 36403 h 2530694"/>
              <a:gd name="connsiteX3" fmla="*/ 2903562 w 3438816"/>
              <a:gd name="connsiteY3" fmla="*/ 417403 h 2530694"/>
              <a:gd name="connsiteX4" fmla="*/ 3269322 w 3438816"/>
              <a:gd name="connsiteY4" fmla="*/ 1316563 h 2530694"/>
              <a:gd name="connsiteX5" fmla="*/ 3436962 w 3438816"/>
              <a:gd name="connsiteY5" fmla="*/ 1865203 h 2530694"/>
              <a:gd name="connsiteX6" fmla="*/ 3299802 w 3438816"/>
              <a:gd name="connsiteY6" fmla="*/ 2017603 h 2530694"/>
              <a:gd name="connsiteX7" fmla="*/ 2553042 w 3438816"/>
              <a:gd name="connsiteY7" fmla="*/ 1789003 h 2530694"/>
              <a:gd name="connsiteX8" fmla="*/ 1669122 w 3438816"/>
              <a:gd name="connsiteY8" fmla="*/ 1819483 h 2530694"/>
              <a:gd name="connsiteX9" fmla="*/ 983322 w 3438816"/>
              <a:gd name="connsiteY9" fmla="*/ 2124283 h 2530694"/>
              <a:gd name="connsiteX10" fmla="*/ 754722 w 3438816"/>
              <a:gd name="connsiteY10" fmla="*/ 2490043 h 2530694"/>
              <a:gd name="connsiteX11" fmla="*/ 328002 w 3438816"/>
              <a:gd name="connsiteY11" fmla="*/ 2429083 h 2530694"/>
              <a:gd name="connsiteX12" fmla="*/ 7962 w 3438816"/>
              <a:gd name="connsiteY12" fmla="*/ 1667083 h 2530694"/>
              <a:gd name="connsiteX13" fmla="*/ 251802 w 3438816"/>
              <a:gd name="connsiteY13" fmla="*/ 539323 h 2530694"/>
              <a:gd name="connsiteX0" fmla="*/ 251802 w 3438816"/>
              <a:gd name="connsiteY0" fmla="*/ 539323 h 2521505"/>
              <a:gd name="connsiteX1" fmla="*/ 1059522 w 3438816"/>
              <a:gd name="connsiteY1" fmla="*/ 51643 h 2521505"/>
              <a:gd name="connsiteX2" fmla="*/ 1973922 w 3438816"/>
              <a:gd name="connsiteY2" fmla="*/ 36403 h 2521505"/>
              <a:gd name="connsiteX3" fmla="*/ 2903562 w 3438816"/>
              <a:gd name="connsiteY3" fmla="*/ 417403 h 2521505"/>
              <a:gd name="connsiteX4" fmla="*/ 3269322 w 3438816"/>
              <a:gd name="connsiteY4" fmla="*/ 1316563 h 2521505"/>
              <a:gd name="connsiteX5" fmla="*/ 3436962 w 3438816"/>
              <a:gd name="connsiteY5" fmla="*/ 1865203 h 2521505"/>
              <a:gd name="connsiteX6" fmla="*/ 3299802 w 3438816"/>
              <a:gd name="connsiteY6" fmla="*/ 2017603 h 2521505"/>
              <a:gd name="connsiteX7" fmla="*/ 2553042 w 3438816"/>
              <a:gd name="connsiteY7" fmla="*/ 1789003 h 2521505"/>
              <a:gd name="connsiteX8" fmla="*/ 1669122 w 3438816"/>
              <a:gd name="connsiteY8" fmla="*/ 1819483 h 2521505"/>
              <a:gd name="connsiteX9" fmla="*/ 983322 w 3438816"/>
              <a:gd name="connsiteY9" fmla="*/ 2124283 h 2521505"/>
              <a:gd name="connsiteX10" fmla="*/ 739482 w 3438816"/>
              <a:gd name="connsiteY10" fmla="*/ 2474803 h 2521505"/>
              <a:gd name="connsiteX11" fmla="*/ 328002 w 3438816"/>
              <a:gd name="connsiteY11" fmla="*/ 2429083 h 2521505"/>
              <a:gd name="connsiteX12" fmla="*/ 7962 w 3438816"/>
              <a:gd name="connsiteY12" fmla="*/ 1667083 h 2521505"/>
              <a:gd name="connsiteX13" fmla="*/ 251802 w 3438816"/>
              <a:gd name="connsiteY13" fmla="*/ 539323 h 2521505"/>
              <a:gd name="connsiteX0" fmla="*/ 251802 w 3438816"/>
              <a:gd name="connsiteY0" fmla="*/ 556319 h 2538501"/>
              <a:gd name="connsiteX1" fmla="*/ 1059522 w 3438816"/>
              <a:gd name="connsiteY1" fmla="*/ 68639 h 2538501"/>
              <a:gd name="connsiteX2" fmla="*/ 1973922 w 3438816"/>
              <a:gd name="connsiteY2" fmla="*/ 53399 h 2538501"/>
              <a:gd name="connsiteX3" fmla="*/ 2903562 w 3438816"/>
              <a:gd name="connsiteY3" fmla="*/ 434399 h 2538501"/>
              <a:gd name="connsiteX4" fmla="*/ 3269322 w 3438816"/>
              <a:gd name="connsiteY4" fmla="*/ 1333559 h 2538501"/>
              <a:gd name="connsiteX5" fmla="*/ 3436962 w 3438816"/>
              <a:gd name="connsiteY5" fmla="*/ 1882199 h 2538501"/>
              <a:gd name="connsiteX6" fmla="*/ 3299802 w 3438816"/>
              <a:gd name="connsiteY6" fmla="*/ 2034599 h 2538501"/>
              <a:gd name="connsiteX7" fmla="*/ 2553042 w 3438816"/>
              <a:gd name="connsiteY7" fmla="*/ 1805999 h 2538501"/>
              <a:gd name="connsiteX8" fmla="*/ 1669122 w 3438816"/>
              <a:gd name="connsiteY8" fmla="*/ 1836479 h 2538501"/>
              <a:gd name="connsiteX9" fmla="*/ 983322 w 3438816"/>
              <a:gd name="connsiteY9" fmla="*/ 2141279 h 2538501"/>
              <a:gd name="connsiteX10" fmla="*/ 739482 w 3438816"/>
              <a:gd name="connsiteY10" fmla="*/ 2491799 h 2538501"/>
              <a:gd name="connsiteX11" fmla="*/ 328002 w 3438816"/>
              <a:gd name="connsiteY11" fmla="*/ 2446079 h 2538501"/>
              <a:gd name="connsiteX12" fmla="*/ 7962 w 3438816"/>
              <a:gd name="connsiteY12" fmla="*/ 1684079 h 2538501"/>
              <a:gd name="connsiteX13" fmla="*/ 251802 w 3438816"/>
              <a:gd name="connsiteY13" fmla="*/ 556319 h 2538501"/>
              <a:gd name="connsiteX0" fmla="*/ 251802 w 3438816"/>
              <a:gd name="connsiteY0" fmla="*/ 561025 h 2543207"/>
              <a:gd name="connsiteX1" fmla="*/ 1059522 w 3438816"/>
              <a:gd name="connsiteY1" fmla="*/ 73345 h 2543207"/>
              <a:gd name="connsiteX2" fmla="*/ 1973922 w 3438816"/>
              <a:gd name="connsiteY2" fmla="*/ 58105 h 2543207"/>
              <a:gd name="connsiteX3" fmla="*/ 2995002 w 3438816"/>
              <a:gd name="connsiteY3" fmla="*/ 515305 h 2543207"/>
              <a:gd name="connsiteX4" fmla="*/ 3269322 w 3438816"/>
              <a:gd name="connsiteY4" fmla="*/ 1338265 h 2543207"/>
              <a:gd name="connsiteX5" fmla="*/ 3436962 w 3438816"/>
              <a:gd name="connsiteY5" fmla="*/ 1886905 h 2543207"/>
              <a:gd name="connsiteX6" fmla="*/ 3299802 w 3438816"/>
              <a:gd name="connsiteY6" fmla="*/ 2039305 h 2543207"/>
              <a:gd name="connsiteX7" fmla="*/ 2553042 w 3438816"/>
              <a:gd name="connsiteY7" fmla="*/ 1810705 h 2543207"/>
              <a:gd name="connsiteX8" fmla="*/ 1669122 w 3438816"/>
              <a:gd name="connsiteY8" fmla="*/ 1841185 h 2543207"/>
              <a:gd name="connsiteX9" fmla="*/ 983322 w 3438816"/>
              <a:gd name="connsiteY9" fmla="*/ 2145985 h 2543207"/>
              <a:gd name="connsiteX10" fmla="*/ 739482 w 3438816"/>
              <a:gd name="connsiteY10" fmla="*/ 2496505 h 2543207"/>
              <a:gd name="connsiteX11" fmla="*/ 328002 w 3438816"/>
              <a:gd name="connsiteY11" fmla="*/ 2450785 h 2543207"/>
              <a:gd name="connsiteX12" fmla="*/ 7962 w 3438816"/>
              <a:gd name="connsiteY12" fmla="*/ 1688785 h 2543207"/>
              <a:gd name="connsiteX13" fmla="*/ 251802 w 3438816"/>
              <a:gd name="connsiteY13" fmla="*/ 561025 h 2543207"/>
              <a:gd name="connsiteX0" fmla="*/ 251802 w 3468121"/>
              <a:gd name="connsiteY0" fmla="*/ 561025 h 2543207"/>
              <a:gd name="connsiteX1" fmla="*/ 1059522 w 3468121"/>
              <a:gd name="connsiteY1" fmla="*/ 73345 h 2543207"/>
              <a:gd name="connsiteX2" fmla="*/ 1973922 w 3468121"/>
              <a:gd name="connsiteY2" fmla="*/ 58105 h 2543207"/>
              <a:gd name="connsiteX3" fmla="*/ 2995002 w 3468121"/>
              <a:gd name="connsiteY3" fmla="*/ 515305 h 2543207"/>
              <a:gd name="connsiteX4" fmla="*/ 3269322 w 3468121"/>
              <a:gd name="connsiteY4" fmla="*/ 1338265 h 2543207"/>
              <a:gd name="connsiteX5" fmla="*/ 3467442 w 3468121"/>
              <a:gd name="connsiteY5" fmla="*/ 1795465 h 2543207"/>
              <a:gd name="connsiteX6" fmla="*/ 3299802 w 3468121"/>
              <a:gd name="connsiteY6" fmla="*/ 2039305 h 2543207"/>
              <a:gd name="connsiteX7" fmla="*/ 2553042 w 3468121"/>
              <a:gd name="connsiteY7" fmla="*/ 1810705 h 2543207"/>
              <a:gd name="connsiteX8" fmla="*/ 1669122 w 3468121"/>
              <a:gd name="connsiteY8" fmla="*/ 1841185 h 2543207"/>
              <a:gd name="connsiteX9" fmla="*/ 983322 w 3468121"/>
              <a:gd name="connsiteY9" fmla="*/ 2145985 h 2543207"/>
              <a:gd name="connsiteX10" fmla="*/ 739482 w 3468121"/>
              <a:gd name="connsiteY10" fmla="*/ 2496505 h 2543207"/>
              <a:gd name="connsiteX11" fmla="*/ 328002 w 3468121"/>
              <a:gd name="connsiteY11" fmla="*/ 2450785 h 2543207"/>
              <a:gd name="connsiteX12" fmla="*/ 7962 w 3468121"/>
              <a:gd name="connsiteY12" fmla="*/ 1688785 h 2543207"/>
              <a:gd name="connsiteX13" fmla="*/ 251802 w 3468121"/>
              <a:gd name="connsiteY13" fmla="*/ 561025 h 2543207"/>
              <a:gd name="connsiteX0" fmla="*/ 251802 w 3478294"/>
              <a:gd name="connsiteY0" fmla="*/ 561025 h 2543207"/>
              <a:gd name="connsiteX1" fmla="*/ 1059522 w 3478294"/>
              <a:gd name="connsiteY1" fmla="*/ 73345 h 2543207"/>
              <a:gd name="connsiteX2" fmla="*/ 1973922 w 3478294"/>
              <a:gd name="connsiteY2" fmla="*/ 58105 h 2543207"/>
              <a:gd name="connsiteX3" fmla="*/ 2995002 w 3478294"/>
              <a:gd name="connsiteY3" fmla="*/ 515305 h 2543207"/>
              <a:gd name="connsiteX4" fmla="*/ 3086442 w 3478294"/>
              <a:gd name="connsiteY4" fmla="*/ 1231585 h 2543207"/>
              <a:gd name="connsiteX5" fmla="*/ 3467442 w 3478294"/>
              <a:gd name="connsiteY5" fmla="*/ 1795465 h 2543207"/>
              <a:gd name="connsiteX6" fmla="*/ 3299802 w 3478294"/>
              <a:gd name="connsiteY6" fmla="*/ 2039305 h 2543207"/>
              <a:gd name="connsiteX7" fmla="*/ 2553042 w 3478294"/>
              <a:gd name="connsiteY7" fmla="*/ 1810705 h 2543207"/>
              <a:gd name="connsiteX8" fmla="*/ 1669122 w 3478294"/>
              <a:gd name="connsiteY8" fmla="*/ 1841185 h 2543207"/>
              <a:gd name="connsiteX9" fmla="*/ 983322 w 3478294"/>
              <a:gd name="connsiteY9" fmla="*/ 2145985 h 2543207"/>
              <a:gd name="connsiteX10" fmla="*/ 739482 w 3478294"/>
              <a:gd name="connsiteY10" fmla="*/ 2496505 h 2543207"/>
              <a:gd name="connsiteX11" fmla="*/ 328002 w 3478294"/>
              <a:gd name="connsiteY11" fmla="*/ 2450785 h 2543207"/>
              <a:gd name="connsiteX12" fmla="*/ 7962 w 3478294"/>
              <a:gd name="connsiteY12" fmla="*/ 1688785 h 2543207"/>
              <a:gd name="connsiteX13" fmla="*/ 251802 w 3478294"/>
              <a:gd name="connsiteY13" fmla="*/ 561025 h 2543207"/>
              <a:gd name="connsiteX0" fmla="*/ 251802 w 3478294"/>
              <a:gd name="connsiteY0" fmla="*/ 555402 h 2537584"/>
              <a:gd name="connsiteX1" fmla="*/ 1059522 w 3478294"/>
              <a:gd name="connsiteY1" fmla="*/ 67722 h 2537584"/>
              <a:gd name="connsiteX2" fmla="*/ 1973922 w 3478294"/>
              <a:gd name="connsiteY2" fmla="*/ 52482 h 2537584"/>
              <a:gd name="connsiteX3" fmla="*/ 2934042 w 3478294"/>
              <a:gd name="connsiteY3" fmla="*/ 418242 h 2537584"/>
              <a:gd name="connsiteX4" fmla="*/ 3086442 w 3478294"/>
              <a:gd name="connsiteY4" fmla="*/ 1225962 h 2537584"/>
              <a:gd name="connsiteX5" fmla="*/ 3467442 w 3478294"/>
              <a:gd name="connsiteY5" fmla="*/ 1789842 h 2537584"/>
              <a:gd name="connsiteX6" fmla="*/ 3299802 w 3478294"/>
              <a:gd name="connsiteY6" fmla="*/ 2033682 h 2537584"/>
              <a:gd name="connsiteX7" fmla="*/ 2553042 w 3478294"/>
              <a:gd name="connsiteY7" fmla="*/ 1805082 h 2537584"/>
              <a:gd name="connsiteX8" fmla="*/ 1669122 w 3478294"/>
              <a:gd name="connsiteY8" fmla="*/ 1835562 h 2537584"/>
              <a:gd name="connsiteX9" fmla="*/ 983322 w 3478294"/>
              <a:gd name="connsiteY9" fmla="*/ 2140362 h 2537584"/>
              <a:gd name="connsiteX10" fmla="*/ 739482 w 3478294"/>
              <a:gd name="connsiteY10" fmla="*/ 2490882 h 2537584"/>
              <a:gd name="connsiteX11" fmla="*/ 328002 w 3478294"/>
              <a:gd name="connsiteY11" fmla="*/ 2445162 h 2537584"/>
              <a:gd name="connsiteX12" fmla="*/ 7962 w 3478294"/>
              <a:gd name="connsiteY12" fmla="*/ 1683162 h 2537584"/>
              <a:gd name="connsiteX13" fmla="*/ 251802 w 3478294"/>
              <a:gd name="connsiteY13" fmla="*/ 555402 h 2537584"/>
              <a:gd name="connsiteX0" fmla="*/ 251802 w 3478294"/>
              <a:gd name="connsiteY0" fmla="*/ 555402 h 2537584"/>
              <a:gd name="connsiteX1" fmla="*/ 1059522 w 3478294"/>
              <a:gd name="connsiteY1" fmla="*/ 67722 h 2537584"/>
              <a:gd name="connsiteX2" fmla="*/ 1973922 w 3478294"/>
              <a:gd name="connsiteY2" fmla="*/ 52482 h 2537584"/>
              <a:gd name="connsiteX3" fmla="*/ 2934042 w 3478294"/>
              <a:gd name="connsiteY3" fmla="*/ 418242 h 2537584"/>
              <a:gd name="connsiteX4" fmla="*/ 3086442 w 3478294"/>
              <a:gd name="connsiteY4" fmla="*/ 1225962 h 2537584"/>
              <a:gd name="connsiteX5" fmla="*/ 3467442 w 3478294"/>
              <a:gd name="connsiteY5" fmla="*/ 1789842 h 2537584"/>
              <a:gd name="connsiteX6" fmla="*/ 3299802 w 3478294"/>
              <a:gd name="connsiteY6" fmla="*/ 2033682 h 2537584"/>
              <a:gd name="connsiteX7" fmla="*/ 2553042 w 3478294"/>
              <a:gd name="connsiteY7" fmla="*/ 1805082 h 2537584"/>
              <a:gd name="connsiteX8" fmla="*/ 1669122 w 3478294"/>
              <a:gd name="connsiteY8" fmla="*/ 1835562 h 2537584"/>
              <a:gd name="connsiteX9" fmla="*/ 983322 w 3478294"/>
              <a:gd name="connsiteY9" fmla="*/ 2140362 h 2537584"/>
              <a:gd name="connsiteX10" fmla="*/ 739482 w 3478294"/>
              <a:gd name="connsiteY10" fmla="*/ 2490882 h 2537584"/>
              <a:gd name="connsiteX11" fmla="*/ 328002 w 3478294"/>
              <a:gd name="connsiteY11" fmla="*/ 2445162 h 2537584"/>
              <a:gd name="connsiteX12" fmla="*/ 7962 w 3478294"/>
              <a:gd name="connsiteY12" fmla="*/ 1683162 h 2537584"/>
              <a:gd name="connsiteX13" fmla="*/ 251802 w 3478294"/>
              <a:gd name="connsiteY13" fmla="*/ 555402 h 2537584"/>
              <a:gd name="connsiteX0" fmla="*/ 251802 w 3478294"/>
              <a:gd name="connsiteY0" fmla="*/ 558179 h 2540361"/>
              <a:gd name="connsiteX1" fmla="*/ 1059522 w 3478294"/>
              <a:gd name="connsiteY1" fmla="*/ 70499 h 2540361"/>
              <a:gd name="connsiteX2" fmla="*/ 1973922 w 3478294"/>
              <a:gd name="connsiteY2" fmla="*/ 55259 h 2540361"/>
              <a:gd name="connsiteX3" fmla="*/ 2964522 w 3478294"/>
              <a:gd name="connsiteY3" fmla="*/ 466739 h 2540361"/>
              <a:gd name="connsiteX4" fmla="*/ 3086442 w 3478294"/>
              <a:gd name="connsiteY4" fmla="*/ 1228739 h 2540361"/>
              <a:gd name="connsiteX5" fmla="*/ 3467442 w 3478294"/>
              <a:gd name="connsiteY5" fmla="*/ 1792619 h 2540361"/>
              <a:gd name="connsiteX6" fmla="*/ 3299802 w 3478294"/>
              <a:gd name="connsiteY6" fmla="*/ 2036459 h 2540361"/>
              <a:gd name="connsiteX7" fmla="*/ 2553042 w 3478294"/>
              <a:gd name="connsiteY7" fmla="*/ 1807859 h 2540361"/>
              <a:gd name="connsiteX8" fmla="*/ 1669122 w 3478294"/>
              <a:gd name="connsiteY8" fmla="*/ 1838339 h 2540361"/>
              <a:gd name="connsiteX9" fmla="*/ 983322 w 3478294"/>
              <a:gd name="connsiteY9" fmla="*/ 2143139 h 2540361"/>
              <a:gd name="connsiteX10" fmla="*/ 739482 w 3478294"/>
              <a:gd name="connsiteY10" fmla="*/ 2493659 h 2540361"/>
              <a:gd name="connsiteX11" fmla="*/ 328002 w 3478294"/>
              <a:gd name="connsiteY11" fmla="*/ 2447939 h 2540361"/>
              <a:gd name="connsiteX12" fmla="*/ 7962 w 3478294"/>
              <a:gd name="connsiteY12" fmla="*/ 1685939 h 2540361"/>
              <a:gd name="connsiteX13" fmla="*/ 251802 w 3478294"/>
              <a:gd name="connsiteY13" fmla="*/ 558179 h 2540361"/>
              <a:gd name="connsiteX0" fmla="*/ 251802 w 3478294"/>
              <a:gd name="connsiteY0" fmla="*/ 518369 h 2500551"/>
              <a:gd name="connsiteX1" fmla="*/ 1059522 w 3478294"/>
              <a:gd name="connsiteY1" fmla="*/ 30689 h 2500551"/>
              <a:gd name="connsiteX2" fmla="*/ 1973922 w 3478294"/>
              <a:gd name="connsiteY2" fmla="*/ 91649 h 2500551"/>
              <a:gd name="connsiteX3" fmla="*/ 2964522 w 3478294"/>
              <a:gd name="connsiteY3" fmla="*/ 426929 h 2500551"/>
              <a:gd name="connsiteX4" fmla="*/ 3086442 w 3478294"/>
              <a:gd name="connsiteY4" fmla="*/ 1188929 h 2500551"/>
              <a:gd name="connsiteX5" fmla="*/ 3467442 w 3478294"/>
              <a:gd name="connsiteY5" fmla="*/ 1752809 h 2500551"/>
              <a:gd name="connsiteX6" fmla="*/ 3299802 w 3478294"/>
              <a:gd name="connsiteY6" fmla="*/ 1996649 h 2500551"/>
              <a:gd name="connsiteX7" fmla="*/ 2553042 w 3478294"/>
              <a:gd name="connsiteY7" fmla="*/ 1768049 h 2500551"/>
              <a:gd name="connsiteX8" fmla="*/ 1669122 w 3478294"/>
              <a:gd name="connsiteY8" fmla="*/ 1798529 h 2500551"/>
              <a:gd name="connsiteX9" fmla="*/ 983322 w 3478294"/>
              <a:gd name="connsiteY9" fmla="*/ 2103329 h 2500551"/>
              <a:gd name="connsiteX10" fmla="*/ 739482 w 3478294"/>
              <a:gd name="connsiteY10" fmla="*/ 2453849 h 2500551"/>
              <a:gd name="connsiteX11" fmla="*/ 328002 w 3478294"/>
              <a:gd name="connsiteY11" fmla="*/ 2408129 h 2500551"/>
              <a:gd name="connsiteX12" fmla="*/ 7962 w 3478294"/>
              <a:gd name="connsiteY12" fmla="*/ 1646129 h 2500551"/>
              <a:gd name="connsiteX13" fmla="*/ 251802 w 3478294"/>
              <a:gd name="connsiteY13" fmla="*/ 518369 h 2500551"/>
              <a:gd name="connsiteX0" fmla="*/ 253269 w 3479761"/>
              <a:gd name="connsiteY0" fmla="*/ 452256 h 2434438"/>
              <a:gd name="connsiteX1" fmla="*/ 1076229 w 3479761"/>
              <a:gd name="connsiteY1" fmla="*/ 71256 h 2434438"/>
              <a:gd name="connsiteX2" fmla="*/ 1975389 w 3479761"/>
              <a:gd name="connsiteY2" fmla="*/ 25536 h 2434438"/>
              <a:gd name="connsiteX3" fmla="*/ 2965989 w 3479761"/>
              <a:gd name="connsiteY3" fmla="*/ 360816 h 2434438"/>
              <a:gd name="connsiteX4" fmla="*/ 3087909 w 3479761"/>
              <a:gd name="connsiteY4" fmla="*/ 1122816 h 2434438"/>
              <a:gd name="connsiteX5" fmla="*/ 3468909 w 3479761"/>
              <a:gd name="connsiteY5" fmla="*/ 1686696 h 2434438"/>
              <a:gd name="connsiteX6" fmla="*/ 3301269 w 3479761"/>
              <a:gd name="connsiteY6" fmla="*/ 1930536 h 2434438"/>
              <a:gd name="connsiteX7" fmla="*/ 2554509 w 3479761"/>
              <a:gd name="connsiteY7" fmla="*/ 1701936 h 2434438"/>
              <a:gd name="connsiteX8" fmla="*/ 1670589 w 3479761"/>
              <a:gd name="connsiteY8" fmla="*/ 1732416 h 2434438"/>
              <a:gd name="connsiteX9" fmla="*/ 984789 w 3479761"/>
              <a:gd name="connsiteY9" fmla="*/ 2037216 h 2434438"/>
              <a:gd name="connsiteX10" fmla="*/ 740949 w 3479761"/>
              <a:gd name="connsiteY10" fmla="*/ 2387736 h 2434438"/>
              <a:gd name="connsiteX11" fmla="*/ 329469 w 3479761"/>
              <a:gd name="connsiteY11" fmla="*/ 2342016 h 2434438"/>
              <a:gd name="connsiteX12" fmla="*/ 9429 w 3479761"/>
              <a:gd name="connsiteY12" fmla="*/ 1580016 h 2434438"/>
              <a:gd name="connsiteX13" fmla="*/ 253269 w 3479761"/>
              <a:gd name="connsiteY13" fmla="*/ 452256 h 2434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479761" h="2434438">
                <a:moveTo>
                  <a:pt x="253269" y="452256"/>
                </a:moveTo>
                <a:cubicBezTo>
                  <a:pt x="431069" y="200796"/>
                  <a:pt x="789209" y="142376"/>
                  <a:pt x="1076229" y="71256"/>
                </a:cubicBezTo>
                <a:cubicBezTo>
                  <a:pt x="1363249" y="136"/>
                  <a:pt x="1660429" y="-22724"/>
                  <a:pt x="1975389" y="25536"/>
                </a:cubicBezTo>
                <a:cubicBezTo>
                  <a:pt x="2290349" y="73796"/>
                  <a:pt x="2780569" y="177936"/>
                  <a:pt x="2965989" y="360816"/>
                </a:cubicBezTo>
                <a:cubicBezTo>
                  <a:pt x="3151409" y="543696"/>
                  <a:pt x="3004089" y="901836"/>
                  <a:pt x="3087909" y="1122816"/>
                </a:cubicBezTo>
                <a:cubicBezTo>
                  <a:pt x="3171729" y="1343796"/>
                  <a:pt x="3433349" y="1552076"/>
                  <a:pt x="3468909" y="1686696"/>
                </a:cubicBezTo>
                <a:cubicBezTo>
                  <a:pt x="3504469" y="1821316"/>
                  <a:pt x="3453669" y="1927996"/>
                  <a:pt x="3301269" y="1930536"/>
                </a:cubicBezTo>
                <a:cubicBezTo>
                  <a:pt x="3148869" y="1933076"/>
                  <a:pt x="2826289" y="1734956"/>
                  <a:pt x="2554509" y="1701936"/>
                </a:cubicBezTo>
                <a:cubicBezTo>
                  <a:pt x="2282729" y="1668916"/>
                  <a:pt x="1932209" y="1676536"/>
                  <a:pt x="1670589" y="1732416"/>
                </a:cubicBezTo>
                <a:cubicBezTo>
                  <a:pt x="1408969" y="1788296"/>
                  <a:pt x="1139729" y="1927996"/>
                  <a:pt x="984789" y="2037216"/>
                </a:cubicBezTo>
                <a:cubicBezTo>
                  <a:pt x="829849" y="2146436"/>
                  <a:pt x="850169" y="2336936"/>
                  <a:pt x="740949" y="2387736"/>
                </a:cubicBezTo>
                <a:cubicBezTo>
                  <a:pt x="631729" y="2438536"/>
                  <a:pt x="451389" y="2476636"/>
                  <a:pt x="329469" y="2342016"/>
                </a:cubicBezTo>
                <a:cubicBezTo>
                  <a:pt x="207549" y="2207396"/>
                  <a:pt x="52609" y="2047376"/>
                  <a:pt x="9429" y="1580016"/>
                </a:cubicBezTo>
                <a:cubicBezTo>
                  <a:pt x="-33751" y="1112656"/>
                  <a:pt x="75469" y="703716"/>
                  <a:pt x="253269" y="452256"/>
                </a:cubicBezTo>
                <a:close/>
              </a:path>
            </a:pathLst>
          </a:custGeom>
          <a:solidFill>
            <a:srgbClr val="5E0902">
              <a:alpha val="81176"/>
            </a:srgbClr>
          </a:solidFill>
          <a:ln>
            <a:solidFill>
              <a:srgbClr val="5E09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891395" y="3513089"/>
            <a:ext cx="2145102" cy="609600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1560-1599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3923579" y="3688790"/>
            <a:ext cx="2145102" cy="609600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1600-1639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069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182"/>
            <a:ext cx="9144000" cy="5553635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1683957" y="40234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94486" y="4846572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93034" y="28956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588234" y="43282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98357" y="4184703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55941" y="44806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67000" y="35052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971800" y="3160725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86200" y="4489503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352800" y="44196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810000" y="364699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54104" y="4354355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536058" y="4879604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918496" y="4846572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453330" y="304800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477000" y="3336129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968044" y="4106174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239772" y="243840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968149" y="541020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067909" y="152400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705600" y="4410974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932761" y="324353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602748" y="1475112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297948" y="4541772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145548" y="4127395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901130" y="495300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968044" y="4715774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996130" y="5121216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094452" y="2599426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507302" y="5109714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036497" y="5250541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129950" y="4822167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188897" y="5555341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435834" y="4945741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1353279" y="5460520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2668440" y="456765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2070363" y="4210581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55648" y="1377910"/>
            <a:ext cx="7961586" cy="4408094"/>
          </a:xfrm>
          <a:custGeom>
            <a:avLst/>
            <a:gdLst>
              <a:gd name="connsiteX0" fmla="*/ 4892064 w 7879407"/>
              <a:gd name="connsiteY0" fmla="*/ 1454772 h 4354364"/>
              <a:gd name="connsiteX1" fmla="*/ 6172224 w 7879407"/>
              <a:gd name="connsiteY1" fmla="*/ 845172 h 4354364"/>
              <a:gd name="connsiteX2" fmla="*/ 7071384 w 7879407"/>
              <a:gd name="connsiteY2" fmla="*/ 67932 h 4354364"/>
              <a:gd name="connsiteX3" fmla="*/ 7741944 w 7879407"/>
              <a:gd name="connsiteY3" fmla="*/ 98412 h 4354364"/>
              <a:gd name="connsiteX4" fmla="*/ 7818144 w 7879407"/>
              <a:gd name="connsiteY4" fmla="*/ 586092 h 4354364"/>
              <a:gd name="connsiteX5" fmla="*/ 7025664 w 7879407"/>
              <a:gd name="connsiteY5" fmla="*/ 1348092 h 4354364"/>
              <a:gd name="connsiteX6" fmla="*/ 6995184 w 7879407"/>
              <a:gd name="connsiteY6" fmla="*/ 1927212 h 4354364"/>
              <a:gd name="connsiteX7" fmla="*/ 7437144 w 7879407"/>
              <a:gd name="connsiteY7" fmla="*/ 2765412 h 4354364"/>
              <a:gd name="connsiteX8" fmla="*/ 7467624 w 7879407"/>
              <a:gd name="connsiteY8" fmla="*/ 3710292 h 4354364"/>
              <a:gd name="connsiteX9" fmla="*/ 6583704 w 7879407"/>
              <a:gd name="connsiteY9" fmla="*/ 3923652 h 4354364"/>
              <a:gd name="connsiteX10" fmla="*/ 6141744 w 7879407"/>
              <a:gd name="connsiteY10" fmla="*/ 3740772 h 4354364"/>
              <a:gd name="connsiteX11" fmla="*/ 5166384 w 7879407"/>
              <a:gd name="connsiteY11" fmla="*/ 4045572 h 4354364"/>
              <a:gd name="connsiteX12" fmla="*/ 4373904 w 7879407"/>
              <a:gd name="connsiteY12" fmla="*/ 3740772 h 4354364"/>
              <a:gd name="connsiteX13" fmla="*/ 4023384 w 7879407"/>
              <a:gd name="connsiteY13" fmla="*/ 4289412 h 4354364"/>
              <a:gd name="connsiteX14" fmla="*/ 3672864 w 7879407"/>
              <a:gd name="connsiteY14" fmla="*/ 4258932 h 4354364"/>
              <a:gd name="connsiteX15" fmla="*/ 3261384 w 7879407"/>
              <a:gd name="connsiteY15" fmla="*/ 3527412 h 4354364"/>
              <a:gd name="connsiteX16" fmla="*/ 2773704 w 7879407"/>
              <a:gd name="connsiteY16" fmla="*/ 3314052 h 4354364"/>
              <a:gd name="connsiteX17" fmla="*/ 2346984 w 7879407"/>
              <a:gd name="connsiteY17" fmla="*/ 3527412 h 4354364"/>
              <a:gd name="connsiteX18" fmla="*/ 1950744 w 7879407"/>
              <a:gd name="connsiteY18" fmla="*/ 3176892 h 4354364"/>
              <a:gd name="connsiteX19" fmla="*/ 990624 w 7879407"/>
              <a:gd name="connsiteY19" fmla="*/ 3557892 h 4354364"/>
              <a:gd name="connsiteX20" fmla="*/ 792504 w 7879407"/>
              <a:gd name="connsiteY20" fmla="*/ 3816972 h 4354364"/>
              <a:gd name="connsiteX21" fmla="*/ 121944 w 7879407"/>
              <a:gd name="connsiteY21" fmla="*/ 3451212 h 4354364"/>
              <a:gd name="connsiteX22" fmla="*/ 30504 w 7879407"/>
              <a:gd name="connsiteY22" fmla="*/ 2475852 h 4354364"/>
              <a:gd name="connsiteX23" fmla="*/ 472464 w 7879407"/>
              <a:gd name="connsiteY23" fmla="*/ 1637652 h 4354364"/>
              <a:gd name="connsiteX24" fmla="*/ 1584984 w 7879407"/>
              <a:gd name="connsiteY24" fmla="*/ 1287132 h 4354364"/>
              <a:gd name="connsiteX25" fmla="*/ 3048024 w 7879407"/>
              <a:gd name="connsiteY25" fmla="*/ 1774812 h 4354364"/>
              <a:gd name="connsiteX26" fmla="*/ 4236744 w 7879407"/>
              <a:gd name="connsiteY26" fmla="*/ 1683372 h 4354364"/>
              <a:gd name="connsiteX0" fmla="*/ 4892064 w 7888249"/>
              <a:gd name="connsiteY0" fmla="*/ 1454772 h 4354364"/>
              <a:gd name="connsiteX1" fmla="*/ 6172224 w 7888249"/>
              <a:gd name="connsiteY1" fmla="*/ 845172 h 4354364"/>
              <a:gd name="connsiteX2" fmla="*/ 6873264 w 7888249"/>
              <a:gd name="connsiteY2" fmla="*/ 67932 h 4354364"/>
              <a:gd name="connsiteX3" fmla="*/ 7741944 w 7888249"/>
              <a:gd name="connsiteY3" fmla="*/ 98412 h 4354364"/>
              <a:gd name="connsiteX4" fmla="*/ 7818144 w 7888249"/>
              <a:gd name="connsiteY4" fmla="*/ 586092 h 4354364"/>
              <a:gd name="connsiteX5" fmla="*/ 7025664 w 7888249"/>
              <a:gd name="connsiteY5" fmla="*/ 1348092 h 4354364"/>
              <a:gd name="connsiteX6" fmla="*/ 6995184 w 7888249"/>
              <a:gd name="connsiteY6" fmla="*/ 1927212 h 4354364"/>
              <a:gd name="connsiteX7" fmla="*/ 7437144 w 7888249"/>
              <a:gd name="connsiteY7" fmla="*/ 2765412 h 4354364"/>
              <a:gd name="connsiteX8" fmla="*/ 7467624 w 7888249"/>
              <a:gd name="connsiteY8" fmla="*/ 3710292 h 4354364"/>
              <a:gd name="connsiteX9" fmla="*/ 6583704 w 7888249"/>
              <a:gd name="connsiteY9" fmla="*/ 3923652 h 4354364"/>
              <a:gd name="connsiteX10" fmla="*/ 6141744 w 7888249"/>
              <a:gd name="connsiteY10" fmla="*/ 3740772 h 4354364"/>
              <a:gd name="connsiteX11" fmla="*/ 5166384 w 7888249"/>
              <a:gd name="connsiteY11" fmla="*/ 4045572 h 4354364"/>
              <a:gd name="connsiteX12" fmla="*/ 4373904 w 7888249"/>
              <a:gd name="connsiteY12" fmla="*/ 3740772 h 4354364"/>
              <a:gd name="connsiteX13" fmla="*/ 4023384 w 7888249"/>
              <a:gd name="connsiteY13" fmla="*/ 4289412 h 4354364"/>
              <a:gd name="connsiteX14" fmla="*/ 3672864 w 7888249"/>
              <a:gd name="connsiteY14" fmla="*/ 4258932 h 4354364"/>
              <a:gd name="connsiteX15" fmla="*/ 3261384 w 7888249"/>
              <a:gd name="connsiteY15" fmla="*/ 3527412 h 4354364"/>
              <a:gd name="connsiteX16" fmla="*/ 2773704 w 7888249"/>
              <a:gd name="connsiteY16" fmla="*/ 3314052 h 4354364"/>
              <a:gd name="connsiteX17" fmla="*/ 2346984 w 7888249"/>
              <a:gd name="connsiteY17" fmla="*/ 3527412 h 4354364"/>
              <a:gd name="connsiteX18" fmla="*/ 1950744 w 7888249"/>
              <a:gd name="connsiteY18" fmla="*/ 3176892 h 4354364"/>
              <a:gd name="connsiteX19" fmla="*/ 990624 w 7888249"/>
              <a:gd name="connsiteY19" fmla="*/ 3557892 h 4354364"/>
              <a:gd name="connsiteX20" fmla="*/ 792504 w 7888249"/>
              <a:gd name="connsiteY20" fmla="*/ 3816972 h 4354364"/>
              <a:gd name="connsiteX21" fmla="*/ 121944 w 7888249"/>
              <a:gd name="connsiteY21" fmla="*/ 3451212 h 4354364"/>
              <a:gd name="connsiteX22" fmla="*/ 30504 w 7888249"/>
              <a:gd name="connsiteY22" fmla="*/ 2475852 h 4354364"/>
              <a:gd name="connsiteX23" fmla="*/ 472464 w 7888249"/>
              <a:gd name="connsiteY23" fmla="*/ 1637652 h 4354364"/>
              <a:gd name="connsiteX24" fmla="*/ 1584984 w 7888249"/>
              <a:gd name="connsiteY24" fmla="*/ 1287132 h 4354364"/>
              <a:gd name="connsiteX25" fmla="*/ 3048024 w 7888249"/>
              <a:gd name="connsiteY25" fmla="*/ 1774812 h 4354364"/>
              <a:gd name="connsiteX26" fmla="*/ 4236744 w 7888249"/>
              <a:gd name="connsiteY26" fmla="*/ 1683372 h 4354364"/>
              <a:gd name="connsiteX0" fmla="*/ 4892064 w 7888249"/>
              <a:gd name="connsiteY0" fmla="*/ 1447435 h 4347027"/>
              <a:gd name="connsiteX1" fmla="*/ 6172224 w 7888249"/>
              <a:gd name="connsiteY1" fmla="*/ 837835 h 4347027"/>
              <a:gd name="connsiteX2" fmla="*/ 6873264 w 7888249"/>
              <a:gd name="connsiteY2" fmla="*/ 60595 h 4347027"/>
              <a:gd name="connsiteX3" fmla="*/ 7741944 w 7888249"/>
              <a:gd name="connsiteY3" fmla="*/ 91075 h 4347027"/>
              <a:gd name="connsiteX4" fmla="*/ 7818144 w 7888249"/>
              <a:gd name="connsiteY4" fmla="*/ 411115 h 4347027"/>
              <a:gd name="connsiteX5" fmla="*/ 7025664 w 7888249"/>
              <a:gd name="connsiteY5" fmla="*/ 1340755 h 4347027"/>
              <a:gd name="connsiteX6" fmla="*/ 6995184 w 7888249"/>
              <a:gd name="connsiteY6" fmla="*/ 1919875 h 4347027"/>
              <a:gd name="connsiteX7" fmla="*/ 7437144 w 7888249"/>
              <a:gd name="connsiteY7" fmla="*/ 2758075 h 4347027"/>
              <a:gd name="connsiteX8" fmla="*/ 7467624 w 7888249"/>
              <a:gd name="connsiteY8" fmla="*/ 3702955 h 4347027"/>
              <a:gd name="connsiteX9" fmla="*/ 6583704 w 7888249"/>
              <a:gd name="connsiteY9" fmla="*/ 3916315 h 4347027"/>
              <a:gd name="connsiteX10" fmla="*/ 6141744 w 7888249"/>
              <a:gd name="connsiteY10" fmla="*/ 3733435 h 4347027"/>
              <a:gd name="connsiteX11" fmla="*/ 5166384 w 7888249"/>
              <a:gd name="connsiteY11" fmla="*/ 4038235 h 4347027"/>
              <a:gd name="connsiteX12" fmla="*/ 4373904 w 7888249"/>
              <a:gd name="connsiteY12" fmla="*/ 3733435 h 4347027"/>
              <a:gd name="connsiteX13" fmla="*/ 4023384 w 7888249"/>
              <a:gd name="connsiteY13" fmla="*/ 4282075 h 4347027"/>
              <a:gd name="connsiteX14" fmla="*/ 3672864 w 7888249"/>
              <a:gd name="connsiteY14" fmla="*/ 4251595 h 4347027"/>
              <a:gd name="connsiteX15" fmla="*/ 3261384 w 7888249"/>
              <a:gd name="connsiteY15" fmla="*/ 3520075 h 4347027"/>
              <a:gd name="connsiteX16" fmla="*/ 2773704 w 7888249"/>
              <a:gd name="connsiteY16" fmla="*/ 3306715 h 4347027"/>
              <a:gd name="connsiteX17" fmla="*/ 2346984 w 7888249"/>
              <a:gd name="connsiteY17" fmla="*/ 3520075 h 4347027"/>
              <a:gd name="connsiteX18" fmla="*/ 1950744 w 7888249"/>
              <a:gd name="connsiteY18" fmla="*/ 3169555 h 4347027"/>
              <a:gd name="connsiteX19" fmla="*/ 990624 w 7888249"/>
              <a:gd name="connsiteY19" fmla="*/ 3550555 h 4347027"/>
              <a:gd name="connsiteX20" fmla="*/ 792504 w 7888249"/>
              <a:gd name="connsiteY20" fmla="*/ 3809635 h 4347027"/>
              <a:gd name="connsiteX21" fmla="*/ 121944 w 7888249"/>
              <a:gd name="connsiteY21" fmla="*/ 3443875 h 4347027"/>
              <a:gd name="connsiteX22" fmla="*/ 30504 w 7888249"/>
              <a:gd name="connsiteY22" fmla="*/ 2468515 h 4347027"/>
              <a:gd name="connsiteX23" fmla="*/ 472464 w 7888249"/>
              <a:gd name="connsiteY23" fmla="*/ 1630315 h 4347027"/>
              <a:gd name="connsiteX24" fmla="*/ 1584984 w 7888249"/>
              <a:gd name="connsiteY24" fmla="*/ 1279795 h 4347027"/>
              <a:gd name="connsiteX25" fmla="*/ 3048024 w 7888249"/>
              <a:gd name="connsiteY25" fmla="*/ 1767475 h 4347027"/>
              <a:gd name="connsiteX26" fmla="*/ 4236744 w 7888249"/>
              <a:gd name="connsiteY26" fmla="*/ 1676035 h 4347027"/>
              <a:gd name="connsiteX0" fmla="*/ 4892064 w 7858178"/>
              <a:gd name="connsiteY0" fmla="*/ 1502450 h 4402042"/>
              <a:gd name="connsiteX1" fmla="*/ 6172224 w 7858178"/>
              <a:gd name="connsiteY1" fmla="*/ 892850 h 4402042"/>
              <a:gd name="connsiteX2" fmla="*/ 6873264 w 7858178"/>
              <a:gd name="connsiteY2" fmla="*/ 115610 h 4402042"/>
              <a:gd name="connsiteX3" fmla="*/ 7650504 w 7858178"/>
              <a:gd name="connsiteY3" fmla="*/ 39410 h 4402042"/>
              <a:gd name="connsiteX4" fmla="*/ 7818144 w 7858178"/>
              <a:gd name="connsiteY4" fmla="*/ 466130 h 4402042"/>
              <a:gd name="connsiteX5" fmla="*/ 7025664 w 7858178"/>
              <a:gd name="connsiteY5" fmla="*/ 1395770 h 4402042"/>
              <a:gd name="connsiteX6" fmla="*/ 6995184 w 7858178"/>
              <a:gd name="connsiteY6" fmla="*/ 1974890 h 4402042"/>
              <a:gd name="connsiteX7" fmla="*/ 7437144 w 7858178"/>
              <a:gd name="connsiteY7" fmla="*/ 2813090 h 4402042"/>
              <a:gd name="connsiteX8" fmla="*/ 7467624 w 7858178"/>
              <a:gd name="connsiteY8" fmla="*/ 3757970 h 4402042"/>
              <a:gd name="connsiteX9" fmla="*/ 6583704 w 7858178"/>
              <a:gd name="connsiteY9" fmla="*/ 3971330 h 4402042"/>
              <a:gd name="connsiteX10" fmla="*/ 6141744 w 7858178"/>
              <a:gd name="connsiteY10" fmla="*/ 3788450 h 4402042"/>
              <a:gd name="connsiteX11" fmla="*/ 5166384 w 7858178"/>
              <a:gd name="connsiteY11" fmla="*/ 4093250 h 4402042"/>
              <a:gd name="connsiteX12" fmla="*/ 4373904 w 7858178"/>
              <a:gd name="connsiteY12" fmla="*/ 3788450 h 4402042"/>
              <a:gd name="connsiteX13" fmla="*/ 4023384 w 7858178"/>
              <a:gd name="connsiteY13" fmla="*/ 4337090 h 4402042"/>
              <a:gd name="connsiteX14" fmla="*/ 3672864 w 7858178"/>
              <a:gd name="connsiteY14" fmla="*/ 4306610 h 4402042"/>
              <a:gd name="connsiteX15" fmla="*/ 3261384 w 7858178"/>
              <a:gd name="connsiteY15" fmla="*/ 3575090 h 4402042"/>
              <a:gd name="connsiteX16" fmla="*/ 2773704 w 7858178"/>
              <a:gd name="connsiteY16" fmla="*/ 3361730 h 4402042"/>
              <a:gd name="connsiteX17" fmla="*/ 2346984 w 7858178"/>
              <a:gd name="connsiteY17" fmla="*/ 3575090 h 4402042"/>
              <a:gd name="connsiteX18" fmla="*/ 1950744 w 7858178"/>
              <a:gd name="connsiteY18" fmla="*/ 3224570 h 4402042"/>
              <a:gd name="connsiteX19" fmla="*/ 990624 w 7858178"/>
              <a:gd name="connsiteY19" fmla="*/ 3605570 h 4402042"/>
              <a:gd name="connsiteX20" fmla="*/ 792504 w 7858178"/>
              <a:gd name="connsiteY20" fmla="*/ 3864650 h 4402042"/>
              <a:gd name="connsiteX21" fmla="*/ 121944 w 7858178"/>
              <a:gd name="connsiteY21" fmla="*/ 3498890 h 4402042"/>
              <a:gd name="connsiteX22" fmla="*/ 30504 w 7858178"/>
              <a:gd name="connsiteY22" fmla="*/ 2523530 h 4402042"/>
              <a:gd name="connsiteX23" fmla="*/ 472464 w 7858178"/>
              <a:gd name="connsiteY23" fmla="*/ 1685330 h 4402042"/>
              <a:gd name="connsiteX24" fmla="*/ 1584984 w 7858178"/>
              <a:gd name="connsiteY24" fmla="*/ 1334810 h 4402042"/>
              <a:gd name="connsiteX25" fmla="*/ 3048024 w 7858178"/>
              <a:gd name="connsiteY25" fmla="*/ 1822490 h 4402042"/>
              <a:gd name="connsiteX26" fmla="*/ 4236744 w 7858178"/>
              <a:gd name="connsiteY26" fmla="*/ 1731050 h 4402042"/>
              <a:gd name="connsiteX0" fmla="*/ 4892064 w 7858178"/>
              <a:gd name="connsiteY0" fmla="*/ 1685330 h 4402042"/>
              <a:gd name="connsiteX1" fmla="*/ 6172224 w 7858178"/>
              <a:gd name="connsiteY1" fmla="*/ 892850 h 4402042"/>
              <a:gd name="connsiteX2" fmla="*/ 6873264 w 7858178"/>
              <a:gd name="connsiteY2" fmla="*/ 115610 h 4402042"/>
              <a:gd name="connsiteX3" fmla="*/ 7650504 w 7858178"/>
              <a:gd name="connsiteY3" fmla="*/ 39410 h 4402042"/>
              <a:gd name="connsiteX4" fmla="*/ 7818144 w 7858178"/>
              <a:gd name="connsiteY4" fmla="*/ 466130 h 4402042"/>
              <a:gd name="connsiteX5" fmla="*/ 7025664 w 7858178"/>
              <a:gd name="connsiteY5" fmla="*/ 1395770 h 4402042"/>
              <a:gd name="connsiteX6" fmla="*/ 6995184 w 7858178"/>
              <a:gd name="connsiteY6" fmla="*/ 1974890 h 4402042"/>
              <a:gd name="connsiteX7" fmla="*/ 7437144 w 7858178"/>
              <a:gd name="connsiteY7" fmla="*/ 2813090 h 4402042"/>
              <a:gd name="connsiteX8" fmla="*/ 7467624 w 7858178"/>
              <a:gd name="connsiteY8" fmla="*/ 3757970 h 4402042"/>
              <a:gd name="connsiteX9" fmla="*/ 6583704 w 7858178"/>
              <a:gd name="connsiteY9" fmla="*/ 3971330 h 4402042"/>
              <a:gd name="connsiteX10" fmla="*/ 6141744 w 7858178"/>
              <a:gd name="connsiteY10" fmla="*/ 3788450 h 4402042"/>
              <a:gd name="connsiteX11" fmla="*/ 5166384 w 7858178"/>
              <a:gd name="connsiteY11" fmla="*/ 4093250 h 4402042"/>
              <a:gd name="connsiteX12" fmla="*/ 4373904 w 7858178"/>
              <a:gd name="connsiteY12" fmla="*/ 3788450 h 4402042"/>
              <a:gd name="connsiteX13" fmla="*/ 4023384 w 7858178"/>
              <a:gd name="connsiteY13" fmla="*/ 4337090 h 4402042"/>
              <a:gd name="connsiteX14" fmla="*/ 3672864 w 7858178"/>
              <a:gd name="connsiteY14" fmla="*/ 4306610 h 4402042"/>
              <a:gd name="connsiteX15" fmla="*/ 3261384 w 7858178"/>
              <a:gd name="connsiteY15" fmla="*/ 3575090 h 4402042"/>
              <a:gd name="connsiteX16" fmla="*/ 2773704 w 7858178"/>
              <a:gd name="connsiteY16" fmla="*/ 3361730 h 4402042"/>
              <a:gd name="connsiteX17" fmla="*/ 2346984 w 7858178"/>
              <a:gd name="connsiteY17" fmla="*/ 3575090 h 4402042"/>
              <a:gd name="connsiteX18" fmla="*/ 1950744 w 7858178"/>
              <a:gd name="connsiteY18" fmla="*/ 3224570 h 4402042"/>
              <a:gd name="connsiteX19" fmla="*/ 990624 w 7858178"/>
              <a:gd name="connsiteY19" fmla="*/ 3605570 h 4402042"/>
              <a:gd name="connsiteX20" fmla="*/ 792504 w 7858178"/>
              <a:gd name="connsiteY20" fmla="*/ 3864650 h 4402042"/>
              <a:gd name="connsiteX21" fmla="*/ 121944 w 7858178"/>
              <a:gd name="connsiteY21" fmla="*/ 3498890 h 4402042"/>
              <a:gd name="connsiteX22" fmla="*/ 30504 w 7858178"/>
              <a:gd name="connsiteY22" fmla="*/ 2523530 h 4402042"/>
              <a:gd name="connsiteX23" fmla="*/ 472464 w 7858178"/>
              <a:gd name="connsiteY23" fmla="*/ 1685330 h 4402042"/>
              <a:gd name="connsiteX24" fmla="*/ 1584984 w 7858178"/>
              <a:gd name="connsiteY24" fmla="*/ 1334810 h 4402042"/>
              <a:gd name="connsiteX25" fmla="*/ 3048024 w 7858178"/>
              <a:gd name="connsiteY25" fmla="*/ 1822490 h 4402042"/>
              <a:gd name="connsiteX26" fmla="*/ 4236744 w 7858178"/>
              <a:gd name="connsiteY26" fmla="*/ 1731050 h 4402042"/>
              <a:gd name="connsiteX0" fmla="*/ 4892064 w 7858178"/>
              <a:gd name="connsiteY0" fmla="*/ 1685330 h 4402042"/>
              <a:gd name="connsiteX1" fmla="*/ 6172224 w 7858178"/>
              <a:gd name="connsiteY1" fmla="*/ 892850 h 4402042"/>
              <a:gd name="connsiteX2" fmla="*/ 6873264 w 7858178"/>
              <a:gd name="connsiteY2" fmla="*/ 115610 h 4402042"/>
              <a:gd name="connsiteX3" fmla="*/ 7650504 w 7858178"/>
              <a:gd name="connsiteY3" fmla="*/ 39410 h 4402042"/>
              <a:gd name="connsiteX4" fmla="*/ 7818144 w 7858178"/>
              <a:gd name="connsiteY4" fmla="*/ 466130 h 4402042"/>
              <a:gd name="connsiteX5" fmla="*/ 7025664 w 7858178"/>
              <a:gd name="connsiteY5" fmla="*/ 1395770 h 4402042"/>
              <a:gd name="connsiteX6" fmla="*/ 6995184 w 7858178"/>
              <a:gd name="connsiteY6" fmla="*/ 1974890 h 4402042"/>
              <a:gd name="connsiteX7" fmla="*/ 7437144 w 7858178"/>
              <a:gd name="connsiteY7" fmla="*/ 2813090 h 4402042"/>
              <a:gd name="connsiteX8" fmla="*/ 7467624 w 7858178"/>
              <a:gd name="connsiteY8" fmla="*/ 3757970 h 4402042"/>
              <a:gd name="connsiteX9" fmla="*/ 6583704 w 7858178"/>
              <a:gd name="connsiteY9" fmla="*/ 3971330 h 4402042"/>
              <a:gd name="connsiteX10" fmla="*/ 6141744 w 7858178"/>
              <a:gd name="connsiteY10" fmla="*/ 3788450 h 4402042"/>
              <a:gd name="connsiteX11" fmla="*/ 5166384 w 7858178"/>
              <a:gd name="connsiteY11" fmla="*/ 4093250 h 4402042"/>
              <a:gd name="connsiteX12" fmla="*/ 4373904 w 7858178"/>
              <a:gd name="connsiteY12" fmla="*/ 3788450 h 4402042"/>
              <a:gd name="connsiteX13" fmla="*/ 4023384 w 7858178"/>
              <a:gd name="connsiteY13" fmla="*/ 4337090 h 4402042"/>
              <a:gd name="connsiteX14" fmla="*/ 3672864 w 7858178"/>
              <a:gd name="connsiteY14" fmla="*/ 4306610 h 4402042"/>
              <a:gd name="connsiteX15" fmla="*/ 3261384 w 7858178"/>
              <a:gd name="connsiteY15" fmla="*/ 3575090 h 4402042"/>
              <a:gd name="connsiteX16" fmla="*/ 2773704 w 7858178"/>
              <a:gd name="connsiteY16" fmla="*/ 3361730 h 4402042"/>
              <a:gd name="connsiteX17" fmla="*/ 2346984 w 7858178"/>
              <a:gd name="connsiteY17" fmla="*/ 3575090 h 4402042"/>
              <a:gd name="connsiteX18" fmla="*/ 1950744 w 7858178"/>
              <a:gd name="connsiteY18" fmla="*/ 3224570 h 4402042"/>
              <a:gd name="connsiteX19" fmla="*/ 990624 w 7858178"/>
              <a:gd name="connsiteY19" fmla="*/ 3605570 h 4402042"/>
              <a:gd name="connsiteX20" fmla="*/ 792504 w 7858178"/>
              <a:gd name="connsiteY20" fmla="*/ 3864650 h 4402042"/>
              <a:gd name="connsiteX21" fmla="*/ 121944 w 7858178"/>
              <a:gd name="connsiteY21" fmla="*/ 3498890 h 4402042"/>
              <a:gd name="connsiteX22" fmla="*/ 30504 w 7858178"/>
              <a:gd name="connsiteY22" fmla="*/ 2523530 h 4402042"/>
              <a:gd name="connsiteX23" fmla="*/ 472464 w 7858178"/>
              <a:gd name="connsiteY23" fmla="*/ 1685330 h 4402042"/>
              <a:gd name="connsiteX24" fmla="*/ 1584984 w 7858178"/>
              <a:gd name="connsiteY24" fmla="*/ 1334810 h 4402042"/>
              <a:gd name="connsiteX25" fmla="*/ 3048024 w 7858178"/>
              <a:gd name="connsiteY25" fmla="*/ 1822490 h 4402042"/>
              <a:gd name="connsiteX26" fmla="*/ 4206264 w 7858178"/>
              <a:gd name="connsiteY26" fmla="*/ 1852970 h 4402042"/>
              <a:gd name="connsiteX0" fmla="*/ 4892064 w 7858178"/>
              <a:gd name="connsiteY0" fmla="*/ 1685330 h 4402042"/>
              <a:gd name="connsiteX1" fmla="*/ 6172224 w 7858178"/>
              <a:gd name="connsiteY1" fmla="*/ 892850 h 4402042"/>
              <a:gd name="connsiteX2" fmla="*/ 6873264 w 7858178"/>
              <a:gd name="connsiteY2" fmla="*/ 115610 h 4402042"/>
              <a:gd name="connsiteX3" fmla="*/ 7650504 w 7858178"/>
              <a:gd name="connsiteY3" fmla="*/ 39410 h 4402042"/>
              <a:gd name="connsiteX4" fmla="*/ 7818144 w 7858178"/>
              <a:gd name="connsiteY4" fmla="*/ 466130 h 4402042"/>
              <a:gd name="connsiteX5" fmla="*/ 7025664 w 7858178"/>
              <a:gd name="connsiteY5" fmla="*/ 1395770 h 4402042"/>
              <a:gd name="connsiteX6" fmla="*/ 6995184 w 7858178"/>
              <a:gd name="connsiteY6" fmla="*/ 1974890 h 4402042"/>
              <a:gd name="connsiteX7" fmla="*/ 7437144 w 7858178"/>
              <a:gd name="connsiteY7" fmla="*/ 2813090 h 4402042"/>
              <a:gd name="connsiteX8" fmla="*/ 7467624 w 7858178"/>
              <a:gd name="connsiteY8" fmla="*/ 3757970 h 4402042"/>
              <a:gd name="connsiteX9" fmla="*/ 6583704 w 7858178"/>
              <a:gd name="connsiteY9" fmla="*/ 3971330 h 4402042"/>
              <a:gd name="connsiteX10" fmla="*/ 6141744 w 7858178"/>
              <a:gd name="connsiteY10" fmla="*/ 3788450 h 4402042"/>
              <a:gd name="connsiteX11" fmla="*/ 5166384 w 7858178"/>
              <a:gd name="connsiteY11" fmla="*/ 4093250 h 4402042"/>
              <a:gd name="connsiteX12" fmla="*/ 4373904 w 7858178"/>
              <a:gd name="connsiteY12" fmla="*/ 3788450 h 4402042"/>
              <a:gd name="connsiteX13" fmla="*/ 4023384 w 7858178"/>
              <a:gd name="connsiteY13" fmla="*/ 4337090 h 4402042"/>
              <a:gd name="connsiteX14" fmla="*/ 3672864 w 7858178"/>
              <a:gd name="connsiteY14" fmla="*/ 4306610 h 4402042"/>
              <a:gd name="connsiteX15" fmla="*/ 3261384 w 7858178"/>
              <a:gd name="connsiteY15" fmla="*/ 3575090 h 4402042"/>
              <a:gd name="connsiteX16" fmla="*/ 2773704 w 7858178"/>
              <a:gd name="connsiteY16" fmla="*/ 3361730 h 4402042"/>
              <a:gd name="connsiteX17" fmla="*/ 2346984 w 7858178"/>
              <a:gd name="connsiteY17" fmla="*/ 3575090 h 4402042"/>
              <a:gd name="connsiteX18" fmla="*/ 1950744 w 7858178"/>
              <a:gd name="connsiteY18" fmla="*/ 3224570 h 4402042"/>
              <a:gd name="connsiteX19" fmla="*/ 990624 w 7858178"/>
              <a:gd name="connsiteY19" fmla="*/ 3605570 h 4402042"/>
              <a:gd name="connsiteX20" fmla="*/ 792504 w 7858178"/>
              <a:gd name="connsiteY20" fmla="*/ 3864650 h 4402042"/>
              <a:gd name="connsiteX21" fmla="*/ 121944 w 7858178"/>
              <a:gd name="connsiteY21" fmla="*/ 3498890 h 4402042"/>
              <a:gd name="connsiteX22" fmla="*/ 30504 w 7858178"/>
              <a:gd name="connsiteY22" fmla="*/ 2523530 h 4402042"/>
              <a:gd name="connsiteX23" fmla="*/ 472464 w 7858178"/>
              <a:gd name="connsiteY23" fmla="*/ 1685330 h 4402042"/>
              <a:gd name="connsiteX24" fmla="*/ 1584984 w 7858178"/>
              <a:gd name="connsiteY24" fmla="*/ 1334810 h 4402042"/>
              <a:gd name="connsiteX25" fmla="*/ 3048024 w 7858178"/>
              <a:gd name="connsiteY25" fmla="*/ 1822490 h 4402042"/>
              <a:gd name="connsiteX26" fmla="*/ 4206264 w 7858178"/>
              <a:gd name="connsiteY26" fmla="*/ 1852970 h 4402042"/>
              <a:gd name="connsiteX0" fmla="*/ 4892064 w 7858178"/>
              <a:gd name="connsiteY0" fmla="*/ 1685330 h 4402042"/>
              <a:gd name="connsiteX1" fmla="*/ 6172224 w 7858178"/>
              <a:gd name="connsiteY1" fmla="*/ 892850 h 4402042"/>
              <a:gd name="connsiteX2" fmla="*/ 6873264 w 7858178"/>
              <a:gd name="connsiteY2" fmla="*/ 115610 h 4402042"/>
              <a:gd name="connsiteX3" fmla="*/ 7650504 w 7858178"/>
              <a:gd name="connsiteY3" fmla="*/ 39410 h 4402042"/>
              <a:gd name="connsiteX4" fmla="*/ 7818144 w 7858178"/>
              <a:gd name="connsiteY4" fmla="*/ 466130 h 4402042"/>
              <a:gd name="connsiteX5" fmla="*/ 7025664 w 7858178"/>
              <a:gd name="connsiteY5" fmla="*/ 1395770 h 4402042"/>
              <a:gd name="connsiteX6" fmla="*/ 6995184 w 7858178"/>
              <a:gd name="connsiteY6" fmla="*/ 1974890 h 4402042"/>
              <a:gd name="connsiteX7" fmla="*/ 7437144 w 7858178"/>
              <a:gd name="connsiteY7" fmla="*/ 2813090 h 4402042"/>
              <a:gd name="connsiteX8" fmla="*/ 7467624 w 7858178"/>
              <a:gd name="connsiteY8" fmla="*/ 3757970 h 4402042"/>
              <a:gd name="connsiteX9" fmla="*/ 6583704 w 7858178"/>
              <a:gd name="connsiteY9" fmla="*/ 3971330 h 4402042"/>
              <a:gd name="connsiteX10" fmla="*/ 6141744 w 7858178"/>
              <a:gd name="connsiteY10" fmla="*/ 3788450 h 4402042"/>
              <a:gd name="connsiteX11" fmla="*/ 5166384 w 7858178"/>
              <a:gd name="connsiteY11" fmla="*/ 4093250 h 4402042"/>
              <a:gd name="connsiteX12" fmla="*/ 4373904 w 7858178"/>
              <a:gd name="connsiteY12" fmla="*/ 3788450 h 4402042"/>
              <a:gd name="connsiteX13" fmla="*/ 4023384 w 7858178"/>
              <a:gd name="connsiteY13" fmla="*/ 4337090 h 4402042"/>
              <a:gd name="connsiteX14" fmla="*/ 3672864 w 7858178"/>
              <a:gd name="connsiteY14" fmla="*/ 4306610 h 4402042"/>
              <a:gd name="connsiteX15" fmla="*/ 3261384 w 7858178"/>
              <a:gd name="connsiteY15" fmla="*/ 3575090 h 4402042"/>
              <a:gd name="connsiteX16" fmla="*/ 2773704 w 7858178"/>
              <a:gd name="connsiteY16" fmla="*/ 3361730 h 4402042"/>
              <a:gd name="connsiteX17" fmla="*/ 2346984 w 7858178"/>
              <a:gd name="connsiteY17" fmla="*/ 3575090 h 4402042"/>
              <a:gd name="connsiteX18" fmla="*/ 1950744 w 7858178"/>
              <a:gd name="connsiteY18" fmla="*/ 3224570 h 4402042"/>
              <a:gd name="connsiteX19" fmla="*/ 990624 w 7858178"/>
              <a:gd name="connsiteY19" fmla="*/ 3605570 h 4402042"/>
              <a:gd name="connsiteX20" fmla="*/ 792504 w 7858178"/>
              <a:gd name="connsiteY20" fmla="*/ 3864650 h 4402042"/>
              <a:gd name="connsiteX21" fmla="*/ 121944 w 7858178"/>
              <a:gd name="connsiteY21" fmla="*/ 3498890 h 4402042"/>
              <a:gd name="connsiteX22" fmla="*/ 30504 w 7858178"/>
              <a:gd name="connsiteY22" fmla="*/ 2523530 h 4402042"/>
              <a:gd name="connsiteX23" fmla="*/ 472464 w 7858178"/>
              <a:gd name="connsiteY23" fmla="*/ 1685330 h 4402042"/>
              <a:gd name="connsiteX24" fmla="*/ 1584984 w 7858178"/>
              <a:gd name="connsiteY24" fmla="*/ 1334810 h 4402042"/>
              <a:gd name="connsiteX25" fmla="*/ 3048024 w 7858178"/>
              <a:gd name="connsiteY25" fmla="*/ 1822490 h 4402042"/>
              <a:gd name="connsiteX26" fmla="*/ 4206264 w 7858178"/>
              <a:gd name="connsiteY26" fmla="*/ 1852970 h 4402042"/>
              <a:gd name="connsiteX27" fmla="*/ 4892064 w 7858178"/>
              <a:gd name="connsiteY27" fmla="*/ 1685330 h 4402042"/>
              <a:gd name="connsiteX0" fmla="*/ 4206264 w 7858178"/>
              <a:gd name="connsiteY0" fmla="*/ 1852970 h 4402042"/>
              <a:gd name="connsiteX1" fmla="*/ 6172224 w 7858178"/>
              <a:gd name="connsiteY1" fmla="*/ 892850 h 4402042"/>
              <a:gd name="connsiteX2" fmla="*/ 6873264 w 7858178"/>
              <a:gd name="connsiteY2" fmla="*/ 115610 h 4402042"/>
              <a:gd name="connsiteX3" fmla="*/ 7650504 w 7858178"/>
              <a:gd name="connsiteY3" fmla="*/ 39410 h 4402042"/>
              <a:gd name="connsiteX4" fmla="*/ 7818144 w 7858178"/>
              <a:gd name="connsiteY4" fmla="*/ 466130 h 4402042"/>
              <a:gd name="connsiteX5" fmla="*/ 7025664 w 7858178"/>
              <a:gd name="connsiteY5" fmla="*/ 1395770 h 4402042"/>
              <a:gd name="connsiteX6" fmla="*/ 6995184 w 7858178"/>
              <a:gd name="connsiteY6" fmla="*/ 1974890 h 4402042"/>
              <a:gd name="connsiteX7" fmla="*/ 7437144 w 7858178"/>
              <a:gd name="connsiteY7" fmla="*/ 2813090 h 4402042"/>
              <a:gd name="connsiteX8" fmla="*/ 7467624 w 7858178"/>
              <a:gd name="connsiteY8" fmla="*/ 3757970 h 4402042"/>
              <a:gd name="connsiteX9" fmla="*/ 6583704 w 7858178"/>
              <a:gd name="connsiteY9" fmla="*/ 3971330 h 4402042"/>
              <a:gd name="connsiteX10" fmla="*/ 6141744 w 7858178"/>
              <a:gd name="connsiteY10" fmla="*/ 3788450 h 4402042"/>
              <a:gd name="connsiteX11" fmla="*/ 5166384 w 7858178"/>
              <a:gd name="connsiteY11" fmla="*/ 4093250 h 4402042"/>
              <a:gd name="connsiteX12" fmla="*/ 4373904 w 7858178"/>
              <a:gd name="connsiteY12" fmla="*/ 3788450 h 4402042"/>
              <a:gd name="connsiteX13" fmla="*/ 4023384 w 7858178"/>
              <a:gd name="connsiteY13" fmla="*/ 4337090 h 4402042"/>
              <a:gd name="connsiteX14" fmla="*/ 3672864 w 7858178"/>
              <a:gd name="connsiteY14" fmla="*/ 4306610 h 4402042"/>
              <a:gd name="connsiteX15" fmla="*/ 3261384 w 7858178"/>
              <a:gd name="connsiteY15" fmla="*/ 3575090 h 4402042"/>
              <a:gd name="connsiteX16" fmla="*/ 2773704 w 7858178"/>
              <a:gd name="connsiteY16" fmla="*/ 3361730 h 4402042"/>
              <a:gd name="connsiteX17" fmla="*/ 2346984 w 7858178"/>
              <a:gd name="connsiteY17" fmla="*/ 3575090 h 4402042"/>
              <a:gd name="connsiteX18" fmla="*/ 1950744 w 7858178"/>
              <a:gd name="connsiteY18" fmla="*/ 3224570 h 4402042"/>
              <a:gd name="connsiteX19" fmla="*/ 990624 w 7858178"/>
              <a:gd name="connsiteY19" fmla="*/ 3605570 h 4402042"/>
              <a:gd name="connsiteX20" fmla="*/ 792504 w 7858178"/>
              <a:gd name="connsiteY20" fmla="*/ 3864650 h 4402042"/>
              <a:gd name="connsiteX21" fmla="*/ 121944 w 7858178"/>
              <a:gd name="connsiteY21" fmla="*/ 3498890 h 4402042"/>
              <a:gd name="connsiteX22" fmla="*/ 30504 w 7858178"/>
              <a:gd name="connsiteY22" fmla="*/ 2523530 h 4402042"/>
              <a:gd name="connsiteX23" fmla="*/ 472464 w 7858178"/>
              <a:gd name="connsiteY23" fmla="*/ 1685330 h 4402042"/>
              <a:gd name="connsiteX24" fmla="*/ 1584984 w 7858178"/>
              <a:gd name="connsiteY24" fmla="*/ 1334810 h 4402042"/>
              <a:gd name="connsiteX25" fmla="*/ 3048024 w 7858178"/>
              <a:gd name="connsiteY25" fmla="*/ 1822490 h 4402042"/>
              <a:gd name="connsiteX26" fmla="*/ 4206264 w 7858178"/>
              <a:gd name="connsiteY26" fmla="*/ 1852970 h 4402042"/>
              <a:gd name="connsiteX0" fmla="*/ 4206264 w 7858178"/>
              <a:gd name="connsiteY0" fmla="*/ 1852970 h 4402042"/>
              <a:gd name="connsiteX1" fmla="*/ 6172224 w 7858178"/>
              <a:gd name="connsiteY1" fmla="*/ 892850 h 4402042"/>
              <a:gd name="connsiteX2" fmla="*/ 6873264 w 7858178"/>
              <a:gd name="connsiteY2" fmla="*/ 115610 h 4402042"/>
              <a:gd name="connsiteX3" fmla="*/ 7650504 w 7858178"/>
              <a:gd name="connsiteY3" fmla="*/ 39410 h 4402042"/>
              <a:gd name="connsiteX4" fmla="*/ 7818144 w 7858178"/>
              <a:gd name="connsiteY4" fmla="*/ 466130 h 4402042"/>
              <a:gd name="connsiteX5" fmla="*/ 7025664 w 7858178"/>
              <a:gd name="connsiteY5" fmla="*/ 1395770 h 4402042"/>
              <a:gd name="connsiteX6" fmla="*/ 6995184 w 7858178"/>
              <a:gd name="connsiteY6" fmla="*/ 1974890 h 4402042"/>
              <a:gd name="connsiteX7" fmla="*/ 7437144 w 7858178"/>
              <a:gd name="connsiteY7" fmla="*/ 2813090 h 4402042"/>
              <a:gd name="connsiteX8" fmla="*/ 7467624 w 7858178"/>
              <a:gd name="connsiteY8" fmla="*/ 3757970 h 4402042"/>
              <a:gd name="connsiteX9" fmla="*/ 6583704 w 7858178"/>
              <a:gd name="connsiteY9" fmla="*/ 3971330 h 4402042"/>
              <a:gd name="connsiteX10" fmla="*/ 6141744 w 7858178"/>
              <a:gd name="connsiteY10" fmla="*/ 3788450 h 4402042"/>
              <a:gd name="connsiteX11" fmla="*/ 5166384 w 7858178"/>
              <a:gd name="connsiteY11" fmla="*/ 4093250 h 4402042"/>
              <a:gd name="connsiteX12" fmla="*/ 4373904 w 7858178"/>
              <a:gd name="connsiteY12" fmla="*/ 3788450 h 4402042"/>
              <a:gd name="connsiteX13" fmla="*/ 4023384 w 7858178"/>
              <a:gd name="connsiteY13" fmla="*/ 4337090 h 4402042"/>
              <a:gd name="connsiteX14" fmla="*/ 3672864 w 7858178"/>
              <a:gd name="connsiteY14" fmla="*/ 4306610 h 4402042"/>
              <a:gd name="connsiteX15" fmla="*/ 3261384 w 7858178"/>
              <a:gd name="connsiteY15" fmla="*/ 3575090 h 4402042"/>
              <a:gd name="connsiteX16" fmla="*/ 2773704 w 7858178"/>
              <a:gd name="connsiteY16" fmla="*/ 3361730 h 4402042"/>
              <a:gd name="connsiteX17" fmla="*/ 2346984 w 7858178"/>
              <a:gd name="connsiteY17" fmla="*/ 3575090 h 4402042"/>
              <a:gd name="connsiteX18" fmla="*/ 1950744 w 7858178"/>
              <a:gd name="connsiteY18" fmla="*/ 3224570 h 4402042"/>
              <a:gd name="connsiteX19" fmla="*/ 990624 w 7858178"/>
              <a:gd name="connsiteY19" fmla="*/ 3605570 h 4402042"/>
              <a:gd name="connsiteX20" fmla="*/ 792504 w 7858178"/>
              <a:gd name="connsiteY20" fmla="*/ 3864650 h 4402042"/>
              <a:gd name="connsiteX21" fmla="*/ 121944 w 7858178"/>
              <a:gd name="connsiteY21" fmla="*/ 3498890 h 4402042"/>
              <a:gd name="connsiteX22" fmla="*/ 30504 w 7858178"/>
              <a:gd name="connsiteY22" fmla="*/ 2523530 h 4402042"/>
              <a:gd name="connsiteX23" fmla="*/ 472464 w 7858178"/>
              <a:gd name="connsiteY23" fmla="*/ 1685330 h 4402042"/>
              <a:gd name="connsiteX24" fmla="*/ 1584984 w 7858178"/>
              <a:gd name="connsiteY24" fmla="*/ 1334810 h 4402042"/>
              <a:gd name="connsiteX25" fmla="*/ 3048024 w 7858178"/>
              <a:gd name="connsiteY25" fmla="*/ 1822490 h 4402042"/>
              <a:gd name="connsiteX26" fmla="*/ 4206264 w 7858178"/>
              <a:gd name="connsiteY26" fmla="*/ 1852970 h 4402042"/>
              <a:gd name="connsiteX0" fmla="*/ 4206264 w 7858178"/>
              <a:gd name="connsiteY0" fmla="*/ 1852970 h 4402042"/>
              <a:gd name="connsiteX1" fmla="*/ 6172224 w 7858178"/>
              <a:gd name="connsiteY1" fmla="*/ 892850 h 4402042"/>
              <a:gd name="connsiteX2" fmla="*/ 6873264 w 7858178"/>
              <a:gd name="connsiteY2" fmla="*/ 115610 h 4402042"/>
              <a:gd name="connsiteX3" fmla="*/ 7650504 w 7858178"/>
              <a:gd name="connsiteY3" fmla="*/ 39410 h 4402042"/>
              <a:gd name="connsiteX4" fmla="*/ 7818144 w 7858178"/>
              <a:gd name="connsiteY4" fmla="*/ 466130 h 4402042"/>
              <a:gd name="connsiteX5" fmla="*/ 7025664 w 7858178"/>
              <a:gd name="connsiteY5" fmla="*/ 1395770 h 4402042"/>
              <a:gd name="connsiteX6" fmla="*/ 6995184 w 7858178"/>
              <a:gd name="connsiteY6" fmla="*/ 1974890 h 4402042"/>
              <a:gd name="connsiteX7" fmla="*/ 7437144 w 7858178"/>
              <a:gd name="connsiteY7" fmla="*/ 2813090 h 4402042"/>
              <a:gd name="connsiteX8" fmla="*/ 7467624 w 7858178"/>
              <a:gd name="connsiteY8" fmla="*/ 3757970 h 4402042"/>
              <a:gd name="connsiteX9" fmla="*/ 6583704 w 7858178"/>
              <a:gd name="connsiteY9" fmla="*/ 3971330 h 4402042"/>
              <a:gd name="connsiteX10" fmla="*/ 6141744 w 7858178"/>
              <a:gd name="connsiteY10" fmla="*/ 3788450 h 4402042"/>
              <a:gd name="connsiteX11" fmla="*/ 5166384 w 7858178"/>
              <a:gd name="connsiteY11" fmla="*/ 4093250 h 4402042"/>
              <a:gd name="connsiteX12" fmla="*/ 4373904 w 7858178"/>
              <a:gd name="connsiteY12" fmla="*/ 3788450 h 4402042"/>
              <a:gd name="connsiteX13" fmla="*/ 4023384 w 7858178"/>
              <a:gd name="connsiteY13" fmla="*/ 4337090 h 4402042"/>
              <a:gd name="connsiteX14" fmla="*/ 3672864 w 7858178"/>
              <a:gd name="connsiteY14" fmla="*/ 4306610 h 4402042"/>
              <a:gd name="connsiteX15" fmla="*/ 3261384 w 7858178"/>
              <a:gd name="connsiteY15" fmla="*/ 3575090 h 4402042"/>
              <a:gd name="connsiteX16" fmla="*/ 2773704 w 7858178"/>
              <a:gd name="connsiteY16" fmla="*/ 3361730 h 4402042"/>
              <a:gd name="connsiteX17" fmla="*/ 2346984 w 7858178"/>
              <a:gd name="connsiteY17" fmla="*/ 3575090 h 4402042"/>
              <a:gd name="connsiteX18" fmla="*/ 1950744 w 7858178"/>
              <a:gd name="connsiteY18" fmla="*/ 3224570 h 4402042"/>
              <a:gd name="connsiteX19" fmla="*/ 990624 w 7858178"/>
              <a:gd name="connsiteY19" fmla="*/ 3605570 h 4402042"/>
              <a:gd name="connsiteX20" fmla="*/ 792504 w 7858178"/>
              <a:gd name="connsiteY20" fmla="*/ 3864650 h 4402042"/>
              <a:gd name="connsiteX21" fmla="*/ 121944 w 7858178"/>
              <a:gd name="connsiteY21" fmla="*/ 3498890 h 4402042"/>
              <a:gd name="connsiteX22" fmla="*/ 30504 w 7858178"/>
              <a:gd name="connsiteY22" fmla="*/ 2523530 h 4402042"/>
              <a:gd name="connsiteX23" fmla="*/ 472464 w 7858178"/>
              <a:gd name="connsiteY23" fmla="*/ 1685330 h 4402042"/>
              <a:gd name="connsiteX24" fmla="*/ 1584984 w 7858178"/>
              <a:gd name="connsiteY24" fmla="*/ 1334810 h 4402042"/>
              <a:gd name="connsiteX25" fmla="*/ 3048024 w 7858178"/>
              <a:gd name="connsiteY25" fmla="*/ 1822490 h 4402042"/>
              <a:gd name="connsiteX26" fmla="*/ 4206264 w 7858178"/>
              <a:gd name="connsiteY26" fmla="*/ 1852970 h 4402042"/>
              <a:gd name="connsiteX0" fmla="*/ 4206264 w 7858178"/>
              <a:gd name="connsiteY0" fmla="*/ 1852970 h 4402042"/>
              <a:gd name="connsiteX1" fmla="*/ 6172224 w 7858178"/>
              <a:gd name="connsiteY1" fmla="*/ 892850 h 4402042"/>
              <a:gd name="connsiteX2" fmla="*/ 6873264 w 7858178"/>
              <a:gd name="connsiteY2" fmla="*/ 115610 h 4402042"/>
              <a:gd name="connsiteX3" fmla="*/ 7650504 w 7858178"/>
              <a:gd name="connsiteY3" fmla="*/ 39410 h 4402042"/>
              <a:gd name="connsiteX4" fmla="*/ 7818144 w 7858178"/>
              <a:gd name="connsiteY4" fmla="*/ 466130 h 4402042"/>
              <a:gd name="connsiteX5" fmla="*/ 7025664 w 7858178"/>
              <a:gd name="connsiteY5" fmla="*/ 1395770 h 4402042"/>
              <a:gd name="connsiteX6" fmla="*/ 6995184 w 7858178"/>
              <a:gd name="connsiteY6" fmla="*/ 1974890 h 4402042"/>
              <a:gd name="connsiteX7" fmla="*/ 7437144 w 7858178"/>
              <a:gd name="connsiteY7" fmla="*/ 2813090 h 4402042"/>
              <a:gd name="connsiteX8" fmla="*/ 7467624 w 7858178"/>
              <a:gd name="connsiteY8" fmla="*/ 3757970 h 4402042"/>
              <a:gd name="connsiteX9" fmla="*/ 6583704 w 7858178"/>
              <a:gd name="connsiteY9" fmla="*/ 3971330 h 4402042"/>
              <a:gd name="connsiteX10" fmla="*/ 6141744 w 7858178"/>
              <a:gd name="connsiteY10" fmla="*/ 3788450 h 4402042"/>
              <a:gd name="connsiteX11" fmla="*/ 5166384 w 7858178"/>
              <a:gd name="connsiteY11" fmla="*/ 4093250 h 4402042"/>
              <a:gd name="connsiteX12" fmla="*/ 4373904 w 7858178"/>
              <a:gd name="connsiteY12" fmla="*/ 3788450 h 4402042"/>
              <a:gd name="connsiteX13" fmla="*/ 4023384 w 7858178"/>
              <a:gd name="connsiteY13" fmla="*/ 4337090 h 4402042"/>
              <a:gd name="connsiteX14" fmla="*/ 3672864 w 7858178"/>
              <a:gd name="connsiteY14" fmla="*/ 4306610 h 4402042"/>
              <a:gd name="connsiteX15" fmla="*/ 3261384 w 7858178"/>
              <a:gd name="connsiteY15" fmla="*/ 3575090 h 4402042"/>
              <a:gd name="connsiteX16" fmla="*/ 2773704 w 7858178"/>
              <a:gd name="connsiteY16" fmla="*/ 3361730 h 4402042"/>
              <a:gd name="connsiteX17" fmla="*/ 2346984 w 7858178"/>
              <a:gd name="connsiteY17" fmla="*/ 3575090 h 4402042"/>
              <a:gd name="connsiteX18" fmla="*/ 1950744 w 7858178"/>
              <a:gd name="connsiteY18" fmla="*/ 3224570 h 4402042"/>
              <a:gd name="connsiteX19" fmla="*/ 990624 w 7858178"/>
              <a:gd name="connsiteY19" fmla="*/ 3605570 h 4402042"/>
              <a:gd name="connsiteX20" fmla="*/ 792504 w 7858178"/>
              <a:gd name="connsiteY20" fmla="*/ 3864650 h 4402042"/>
              <a:gd name="connsiteX21" fmla="*/ 121944 w 7858178"/>
              <a:gd name="connsiteY21" fmla="*/ 3498890 h 4402042"/>
              <a:gd name="connsiteX22" fmla="*/ 30504 w 7858178"/>
              <a:gd name="connsiteY22" fmla="*/ 2523530 h 4402042"/>
              <a:gd name="connsiteX23" fmla="*/ 472464 w 7858178"/>
              <a:gd name="connsiteY23" fmla="*/ 1685330 h 4402042"/>
              <a:gd name="connsiteX24" fmla="*/ 1584984 w 7858178"/>
              <a:gd name="connsiteY24" fmla="*/ 1334810 h 4402042"/>
              <a:gd name="connsiteX25" fmla="*/ 3048024 w 7858178"/>
              <a:gd name="connsiteY25" fmla="*/ 1685330 h 4402042"/>
              <a:gd name="connsiteX26" fmla="*/ 4206264 w 7858178"/>
              <a:gd name="connsiteY26" fmla="*/ 1852970 h 4402042"/>
              <a:gd name="connsiteX0" fmla="*/ 4270473 w 7922387"/>
              <a:gd name="connsiteY0" fmla="*/ 1852970 h 4402042"/>
              <a:gd name="connsiteX1" fmla="*/ 6236433 w 7922387"/>
              <a:gd name="connsiteY1" fmla="*/ 892850 h 4402042"/>
              <a:gd name="connsiteX2" fmla="*/ 6937473 w 7922387"/>
              <a:gd name="connsiteY2" fmla="*/ 115610 h 4402042"/>
              <a:gd name="connsiteX3" fmla="*/ 7714713 w 7922387"/>
              <a:gd name="connsiteY3" fmla="*/ 39410 h 4402042"/>
              <a:gd name="connsiteX4" fmla="*/ 7882353 w 7922387"/>
              <a:gd name="connsiteY4" fmla="*/ 466130 h 4402042"/>
              <a:gd name="connsiteX5" fmla="*/ 7089873 w 7922387"/>
              <a:gd name="connsiteY5" fmla="*/ 1395770 h 4402042"/>
              <a:gd name="connsiteX6" fmla="*/ 7059393 w 7922387"/>
              <a:gd name="connsiteY6" fmla="*/ 1974890 h 4402042"/>
              <a:gd name="connsiteX7" fmla="*/ 7501353 w 7922387"/>
              <a:gd name="connsiteY7" fmla="*/ 2813090 h 4402042"/>
              <a:gd name="connsiteX8" fmla="*/ 7531833 w 7922387"/>
              <a:gd name="connsiteY8" fmla="*/ 3757970 h 4402042"/>
              <a:gd name="connsiteX9" fmla="*/ 6647913 w 7922387"/>
              <a:gd name="connsiteY9" fmla="*/ 3971330 h 4402042"/>
              <a:gd name="connsiteX10" fmla="*/ 6205953 w 7922387"/>
              <a:gd name="connsiteY10" fmla="*/ 3788450 h 4402042"/>
              <a:gd name="connsiteX11" fmla="*/ 5230593 w 7922387"/>
              <a:gd name="connsiteY11" fmla="*/ 4093250 h 4402042"/>
              <a:gd name="connsiteX12" fmla="*/ 4438113 w 7922387"/>
              <a:gd name="connsiteY12" fmla="*/ 3788450 h 4402042"/>
              <a:gd name="connsiteX13" fmla="*/ 4087593 w 7922387"/>
              <a:gd name="connsiteY13" fmla="*/ 4337090 h 4402042"/>
              <a:gd name="connsiteX14" fmla="*/ 3737073 w 7922387"/>
              <a:gd name="connsiteY14" fmla="*/ 4306610 h 4402042"/>
              <a:gd name="connsiteX15" fmla="*/ 3325593 w 7922387"/>
              <a:gd name="connsiteY15" fmla="*/ 3575090 h 4402042"/>
              <a:gd name="connsiteX16" fmla="*/ 2837913 w 7922387"/>
              <a:gd name="connsiteY16" fmla="*/ 3361730 h 4402042"/>
              <a:gd name="connsiteX17" fmla="*/ 2411193 w 7922387"/>
              <a:gd name="connsiteY17" fmla="*/ 3575090 h 4402042"/>
              <a:gd name="connsiteX18" fmla="*/ 2014953 w 7922387"/>
              <a:gd name="connsiteY18" fmla="*/ 3224570 h 4402042"/>
              <a:gd name="connsiteX19" fmla="*/ 1054833 w 7922387"/>
              <a:gd name="connsiteY19" fmla="*/ 3605570 h 4402042"/>
              <a:gd name="connsiteX20" fmla="*/ 856713 w 7922387"/>
              <a:gd name="connsiteY20" fmla="*/ 3864650 h 4402042"/>
              <a:gd name="connsiteX21" fmla="*/ 186153 w 7922387"/>
              <a:gd name="connsiteY21" fmla="*/ 3498890 h 4402042"/>
              <a:gd name="connsiteX22" fmla="*/ 18513 w 7922387"/>
              <a:gd name="connsiteY22" fmla="*/ 2675930 h 4402042"/>
              <a:gd name="connsiteX23" fmla="*/ 536673 w 7922387"/>
              <a:gd name="connsiteY23" fmla="*/ 1685330 h 4402042"/>
              <a:gd name="connsiteX24" fmla="*/ 1649193 w 7922387"/>
              <a:gd name="connsiteY24" fmla="*/ 1334810 h 4402042"/>
              <a:gd name="connsiteX25" fmla="*/ 3112233 w 7922387"/>
              <a:gd name="connsiteY25" fmla="*/ 1685330 h 4402042"/>
              <a:gd name="connsiteX26" fmla="*/ 4270473 w 7922387"/>
              <a:gd name="connsiteY26" fmla="*/ 1852970 h 4402042"/>
              <a:gd name="connsiteX0" fmla="*/ 4311417 w 7963331"/>
              <a:gd name="connsiteY0" fmla="*/ 1852970 h 4402042"/>
              <a:gd name="connsiteX1" fmla="*/ 6277377 w 7963331"/>
              <a:gd name="connsiteY1" fmla="*/ 892850 h 4402042"/>
              <a:gd name="connsiteX2" fmla="*/ 6978417 w 7963331"/>
              <a:gd name="connsiteY2" fmla="*/ 115610 h 4402042"/>
              <a:gd name="connsiteX3" fmla="*/ 7755657 w 7963331"/>
              <a:gd name="connsiteY3" fmla="*/ 39410 h 4402042"/>
              <a:gd name="connsiteX4" fmla="*/ 7923297 w 7963331"/>
              <a:gd name="connsiteY4" fmla="*/ 466130 h 4402042"/>
              <a:gd name="connsiteX5" fmla="*/ 7130817 w 7963331"/>
              <a:gd name="connsiteY5" fmla="*/ 1395770 h 4402042"/>
              <a:gd name="connsiteX6" fmla="*/ 7100337 w 7963331"/>
              <a:gd name="connsiteY6" fmla="*/ 1974890 h 4402042"/>
              <a:gd name="connsiteX7" fmla="*/ 7542297 w 7963331"/>
              <a:gd name="connsiteY7" fmla="*/ 2813090 h 4402042"/>
              <a:gd name="connsiteX8" fmla="*/ 7572777 w 7963331"/>
              <a:gd name="connsiteY8" fmla="*/ 3757970 h 4402042"/>
              <a:gd name="connsiteX9" fmla="*/ 6688857 w 7963331"/>
              <a:gd name="connsiteY9" fmla="*/ 3971330 h 4402042"/>
              <a:gd name="connsiteX10" fmla="*/ 6246897 w 7963331"/>
              <a:gd name="connsiteY10" fmla="*/ 3788450 h 4402042"/>
              <a:gd name="connsiteX11" fmla="*/ 5271537 w 7963331"/>
              <a:gd name="connsiteY11" fmla="*/ 4093250 h 4402042"/>
              <a:gd name="connsiteX12" fmla="*/ 4479057 w 7963331"/>
              <a:gd name="connsiteY12" fmla="*/ 3788450 h 4402042"/>
              <a:gd name="connsiteX13" fmla="*/ 4128537 w 7963331"/>
              <a:gd name="connsiteY13" fmla="*/ 4337090 h 4402042"/>
              <a:gd name="connsiteX14" fmla="*/ 3778017 w 7963331"/>
              <a:gd name="connsiteY14" fmla="*/ 4306610 h 4402042"/>
              <a:gd name="connsiteX15" fmla="*/ 3366537 w 7963331"/>
              <a:gd name="connsiteY15" fmla="*/ 3575090 h 4402042"/>
              <a:gd name="connsiteX16" fmla="*/ 2878857 w 7963331"/>
              <a:gd name="connsiteY16" fmla="*/ 3361730 h 4402042"/>
              <a:gd name="connsiteX17" fmla="*/ 2452137 w 7963331"/>
              <a:gd name="connsiteY17" fmla="*/ 3575090 h 4402042"/>
              <a:gd name="connsiteX18" fmla="*/ 2055897 w 7963331"/>
              <a:gd name="connsiteY18" fmla="*/ 3224570 h 4402042"/>
              <a:gd name="connsiteX19" fmla="*/ 1095777 w 7963331"/>
              <a:gd name="connsiteY19" fmla="*/ 3605570 h 4402042"/>
              <a:gd name="connsiteX20" fmla="*/ 897657 w 7963331"/>
              <a:gd name="connsiteY20" fmla="*/ 3864650 h 4402042"/>
              <a:gd name="connsiteX21" fmla="*/ 105177 w 7963331"/>
              <a:gd name="connsiteY21" fmla="*/ 3422690 h 4402042"/>
              <a:gd name="connsiteX22" fmla="*/ 59457 w 7963331"/>
              <a:gd name="connsiteY22" fmla="*/ 2675930 h 4402042"/>
              <a:gd name="connsiteX23" fmla="*/ 577617 w 7963331"/>
              <a:gd name="connsiteY23" fmla="*/ 1685330 h 4402042"/>
              <a:gd name="connsiteX24" fmla="*/ 1690137 w 7963331"/>
              <a:gd name="connsiteY24" fmla="*/ 1334810 h 4402042"/>
              <a:gd name="connsiteX25" fmla="*/ 3153177 w 7963331"/>
              <a:gd name="connsiteY25" fmla="*/ 1685330 h 4402042"/>
              <a:gd name="connsiteX26" fmla="*/ 4311417 w 7963331"/>
              <a:gd name="connsiteY26" fmla="*/ 1852970 h 4402042"/>
              <a:gd name="connsiteX0" fmla="*/ 4311417 w 7963331"/>
              <a:gd name="connsiteY0" fmla="*/ 1852970 h 4402042"/>
              <a:gd name="connsiteX1" fmla="*/ 6277377 w 7963331"/>
              <a:gd name="connsiteY1" fmla="*/ 892850 h 4402042"/>
              <a:gd name="connsiteX2" fmla="*/ 6978417 w 7963331"/>
              <a:gd name="connsiteY2" fmla="*/ 115610 h 4402042"/>
              <a:gd name="connsiteX3" fmla="*/ 7755657 w 7963331"/>
              <a:gd name="connsiteY3" fmla="*/ 39410 h 4402042"/>
              <a:gd name="connsiteX4" fmla="*/ 7923297 w 7963331"/>
              <a:gd name="connsiteY4" fmla="*/ 466130 h 4402042"/>
              <a:gd name="connsiteX5" fmla="*/ 7130817 w 7963331"/>
              <a:gd name="connsiteY5" fmla="*/ 1395770 h 4402042"/>
              <a:gd name="connsiteX6" fmla="*/ 7100337 w 7963331"/>
              <a:gd name="connsiteY6" fmla="*/ 1974890 h 4402042"/>
              <a:gd name="connsiteX7" fmla="*/ 7542297 w 7963331"/>
              <a:gd name="connsiteY7" fmla="*/ 2813090 h 4402042"/>
              <a:gd name="connsiteX8" fmla="*/ 7572777 w 7963331"/>
              <a:gd name="connsiteY8" fmla="*/ 3757970 h 4402042"/>
              <a:gd name="connsiteX9" fmla="*/ 6688857 w 7963331"/>
              <a:gd name="connsiteY9" fmla="*/ 3971330 h 4402042"/>
              <a:gd name="connsiteX10" fmla="*/ 6246897 w 7963331"/>
              <a:gd name="connsiteY10" fmla="*/ 3788450 h 4402042"/>
              <a:gd name="connsiteX11" fmla="*/ 5271537 w 7963331"/>
              <a:gd name="connsiteY11" fmla="*/ 4093250 h 4402042"/>
              <a:gd name="connsiteX12" fmla="*/ 4479057 w 7963331"/>
              <a:gd name="connsiteY12" fmla="*/ 3788450 h 4402042"/>
              <a:gd name="connsiteX13" fmla="*/ 4128537 w 7963331"/>
              <a:gd name="connsiteY13" fmla="*/ 4337090 h 4402042"/>
              <a:gd name="connsiteX14" fmla="*/ 3778017 w 7963331"/>
              <a:gd name="connsiteY14" fmla="*/ 4306610 h 4402042"/>
              <a:gd name="connsiteX15" fmla="*/ 3366537 w 7963331"/>
              <a:gd name="connsiteY15" fmla="*/ 3575090 h 4402042"/>
              <a:gd name="connsiteX16" fmla="*/ 2878857 w 7963331"/>
              <a:gd name="connsiteY16" fmla="*/ 3361730 h 4402042"/>
              <a:gd name="connsiteX17" fmla="*/ 2452137 w 7963331"/>
              <a:gd name="connsiteY17" fmla="*/ 3575090 h 4402042"/>
              <a:gd name="connsiteX18" fmla="*/ 2055897 w 7963331"/>
              <a:gd name="connsiteY18" fmla="*/ 3224570 h 4402042"/>
              <a:gd name="connsiteX19" fmla="*/ 1095777 w 7963331"/>
              <a:gd name="connsiteY19" fmla="*/ 3605570 h 4402042"/>
              <a:gd name="connsiteX20" fmla="*/ 897657 w 7963331"/>
              <a:gd name="connsiteY20" fmla="*/ 3895130 h 4402042"/>
              <a:gd name="connsiteX21" fmla="*/ 105177 w 7963331"/>
              <a:gd name="connsiteY21" fmla="*/ 3422690 h 4402042"/>
              <a:gd name="connsiteX22" fmla="*/ 59457 w 7963331"/>
              <a:gd name="connsiteY22" fmla="*/ 2675930 h 4402042"/>
              <a:gd name="connsiteX23" fmla="*/ 577617 w 7963331"/>
              <a:gd name="connsiteY23" fmla="*/ 1685330 h 4402042"/>
              <a:gd name="connsiteX24" fmla="*/ 1690137 w 7963331"/>
              <a:gd name="connsiteY24" fmla="*/ 1334810 h 4402042"/>
              <a:gd name="connsiteX25" fmla="*/ 3153177 w 7963331"/>
              <a:gd name="connsiteY25" fmla="*/ 1685330 h 4402042"/>
              <a:gd name="connsiteX26" fmla="*/ 4311417 w 7963331"/>
              <a:gd name="connsiteY26" fmla="*/ 1852970 h 4402042"/>
              <a:gd name="connsiteX0" fmla="*/ 4311417 w 7963331"/>
              <a:gd name="connsiteY0" fmla="*/ 1852970 h 4402042"/>
              <a:gd name="connsiteX1" fmla="*/ 6277377 w 7963331"/>
              <a:gd name="connsiteY1" fmla="*/ 892850 h 4402042"/>
              <a:gd name="connsiteX2" fmla="*/ 6978417 w 7963331"/>
              <a:gd name="connsiteY2" fmla="*/ 115610 h 4402042"/>
              <a:gd name="connsiteX3" fmla="*/ 7755657 w 7963331"/>
              <a:gd name="connsiteY3" fmla="*/ 39410 h 4402042"/>
              <a:gd name="connsiteX4" fmla="*/ 7923297 w 7963331"/>
              <a:gd name="connsiteY4" fmla="*/ 466130 h 4402042"/>
              <a:gd name="connsiteX5" fmla="*/ 7130817 w 7963331"/>
              <a:gd name="connsiteY5" fmla="*/ 1395770 h 4402042"/>
              <a:gd name="connsiteX6" fmla="*/ 7100337 w 7963331"/>
              <a:gd name="connsiteY6" fmla="*/ 1974890 h 4402042"/>
              <a:gd name="connsiteX7" fmla="*/ 7542297 w 7963331"/>
              <a:gd name="connsiteY7" fmla="*/ 2813090 h 4402042"/>
              <a:gd name="connsiteX8" fmla="*/ 7572777 w 7963331"/>
              <a:gd name="connsiteY8" fmla="*/ 3757970 h 4402042"/>
              <a:gd name="connsiteX9" fmla="*/ 6688857 w 7963331"/>
              <a:gd name="connsiteY9" fmla="*/ 3971330 h 4402042"/>
              <a:gd name="connsiteX10" fmla="*/ 6246897 w 7963331"/>
              <a:gd name="connsiteY10" fmla="*/ 3788450 h 4402042"/>
              <a:gd name="connsiteX11" fmla="*/ 5271537 w 7963331"/>
              <a:gd name="connsiteY11" fmla="*/ 4093250 h 4402042"/>
              <a:gd name="connsiteX12" fmla="*/ 4479057 w 7963331"/>
              <a:gd name="connsiteY12" fmla="*/ 3788450 h 4402042"/>
              <a:gd name="connsiteX13" fmla="*/ 4128537 w 7963331"/>
              <a:gd name="connsiteY13" fmla="*/ 4337090 h 4402042"/>
              <a:gd name="connsiteX14" fmla="*/ 3778017 w 7963331"/>
              <a:gd name="connsiteY14" fmla="*/ 4306610 h 4402042"/>
              <a:gd name="connsiteX15" fmla="*/ 3366537 w 7963331"/>
              <a:gd name="connsiteY15" fmla="*/ 3575090 h 4402042"/>
              <a:gd name="connsiteX16" fmla="*/ 2878857 w 7963331"/>
              <a:gd name="connsiteY16" fmla="*/ 3361730 h 4402042"/>
              <a:gd name="connsiteX17" fmla="*/ 2452137 w 7963331"/>
              <a:gd name="connsiteY17" fmla="*/ 3575090 h 4402042"/>
              <a:gd name="connsiteX18" fmla="*/ 2055897 w 7963331"/>
              <a:gd name="connsiteY18" fmla="*/ 3224570 h 4402042"/>
              <a:gd name="connsiteX19" fmla="*/ 1095777 w 7963331"/>
              <a:gd name="connsiteY19" fmla="*/ 3605570 h 4402042"/>
              <a:gd name="connsiteX20" fmla="*/ 897657 w 7963331"/>
              <a:gd name="connsiteY20" fmla="*/ 3895130 h 4402042"/>
              <a:gd name="connsiteX21" fmla="*/ 105177 w 7963331"/>
              <a:gd name="connsiteY21" fmla="*/ 3422690 h 4402042"/>
              <a:gd name="connsiteX22" fmla="*/ 59457 w 7963331"/>
              <a:gd name="connsiteY22" fmla="*/ 2675930 h 4402042"/>
              <a:gd name="connsiteX23" fmla="*/ 577617 w 7963331"/>
              <a:gd name="connsiteY23" fmla="*/ 1685330 h 4402042"/>
              <a:gd name="connsiteX24" fmla="*/ 1690137 w 7963331"/>
              <a:gd name="connsiteY24" fmla="*/ 1334810 h 4402042"/>
              <a:gd name="connsiteX25" fmla="*/ 3153177 w 7963331"/>
              <a:gd name="connsiteY25" fmla="*/ 1685330 h 4402042"/>
              <a:gd name="connsiteX26" fmla="*/ 4311417 w 7963331"/>
              <a:gd name="connsiteY26" fmla="*/ 1852970 h 4402042"/>
              <a:gd name="connsiteX0" fmla="*/ 4309672 w 7961586"/>
              <a:gd name="connsiteY0" fmla="*/ 1852970 h 4402042"/>
              <a:gd name="connsiteX1" fmla="*/ 6275632 w 7961586"/>
              <a:gd name="connsiteY1" fmla="*/ 892850 h 4402042"/>
              <a:gd name="connsiteX2" fmla="*/ 6976672 w 7961586"/>
              <a:gd name="connsiteY2" fmla="*/ 115610 h 4402042"/>
              <a:gd name="connsiteX3" fmla="*/ 7753912 w 7961586"/>
              <a:gd name="connsiteY3" fmla="*/ 39410 h 4402042"/>
              <a:gd name="connsiteX4" fmla="*/ 7921552 w 7961586"/>
              <a:gd name="connsiteY4" fmla="*/ 466130 h 4402042"/>
              <a:gd name="connsiteX5" fmla="*/ 7129072 w 7961586"/>
              <a:gd name="connsiteY5" fmla="*/ 1395770 h 4402042"/>
              <a:gd name="connsiteX6" fmla="*/ 7098592 w 7961586"/>
              <a:gd name="connsiteY6" fmla="*/ 1974890 h 4402042"/>
              <a:gd name="connsiteX7" fmla="*/ 7540552 w 7961586"/>
              <a:gd name="connsiteY7" fmla="*/ 2813090 h 4402042"/>
              <a:gd name="connsiteX8" fmla="*/ 7571032 w 7961586"/>
              <a:gd name="connsiteY8" fmla="*/ 3757970 h 4402042"/>
              <a:gd name="connsiteX9" fmla="*/ 6687112 w 7961586"/>
              <a:gd name="connsiteY9" fmla="*/ 3971330 h 4402042"/>
              <a:gd name="connsiteX10" fmla="*/ 6245152 w 7961586"/>
              <a:gd name="connsiteY10" fmla="*/ 3788450 h 4402042"/>
              <a:gd name="connsiteX11" fmla="*/ 5269792 w 7961586"/>
              <a:gd name="connsiteY11" fmla="*/ 4093250 h 4402042"/>
              <a:gd name="connsiteX12" fmla="*/ 4477312 w 7961586"/>
              <a:gd name="connsiteY12" fmla="*/ 3788450 h 4402042"/>
              <a:gd name="connsiteX13" fmla="*/ 4126792 w 7961586"/>
              <a:gd name="connsiteY13" fmla="*/ 4337090 h 4402042"/>
              <a:gd name="connsiteX14" fmla="*/ 3776272 w 7961586"/>
              <a:gd name="connsiteY14" fmla="*/ 4306610 h 4402042"/>
              <a:gd name="connsiteX15" fmla="*/ 3364792 w 7961586"/>
              <a:gd name="connsiteY15" fmla="*/ 3575090 h 4402042"/>
              <a:gd name="connsiteX16" fmla="*/ 2877112 w 7961586"/>
              <a:gd name="connsiteY16" fmla="*/ 3361730 h 4402042"/>
              <a:gd name="connsiteX17" fmla="*/ 2450392 w 7961586"/>
              <a:gd name="connsiteY17" fmla="*/ 3575090 h 4402042"/>
              <a:gd name="connsiteX18" fmla="*/ 2054152 w 7961586"/>
              <a:gd name="connsiteY18" fmla="*/ 3224570 h 4402042"/>
              <a:gd name="connsiteX19" fmla="*/ 1094032 w 7961586"/>
              <a:gd name="connsiteY19" fmla="*/ 3605570 h 4402042"/>
              <a:gd name="connsiteX20" fmla="*/ 865432 w 7961586"/>
              <a:gd name="connsiteY20" fmla="*/ 3879890 h 4402042"/>
              <a:gd name="connsiteX21" fmla="*/ 103432 w 7961586"/>
              <a:gd name="connsiteY21" fmla="*/ 3422690 h 4402042"/>
              <a:gd name="connsiteX22" fmla="*/ 57712 w 7961586"/>
              <a:gd name="connsiteY22" fmla="*/ 2675930 h 4402042"/>
              <a:gd name="connsiteX23" fmla="*/ 575872 w 7961586"/>
              <a:gd name="connsiteY23" fmla="*/ 1685330 h 4402042"/>
              <a:gd name="connsiteX24" fmla="*/ 1688392 w 7961586"/>
              <a:gd name="connsiteY24" fmla="*/ 1334810 h 4402042"/>
              <a:gd name="connsiteX25" fmla="*/ 3151432 w 7961586"/>
              <a:gd name="connsiteY25" fmla="*/ 1685330 h 4402042"/>
              <a:gd name="connsiteX26" fmla="*/ 4309672 w 7961586"/>
              <a:gd name="connsiteY26" fmla="*/ 1852970 h 4402042"/>
              <a:gd name="connsiteX0" fmla="*/ 4309672 w 7961586"/>
              <a:gd name="connsiteY0" fmla="*/ 1852970 h 4402042"/>
              <a:gd name="connsiteX1" fmla="*/ 6275632 w 7961586"/>
              <a:gd name="connsiteY1" fmla="*/ 892850 h 4402042"/>
              <a:gd name="connsiteX2" fmla="*/ 6976672 w 7961586"/>
              <a:gd name="connsiteY2" fmla="*/ 115610 h 4402042"/>
              <a:gd name="connsiteX3" fmla="*/ 7753912 w 7961586"/>
              <a:gd name="connsiteY3" fmla="*/ 39410 h 4402042"/>
              <a:gd name="connsiteX4" fmla="*/ 7921552 w 7961586"/>
              <a:gd name="connsiteY4" fmla="*/ 466130 h 4402042"/>
              <a:gd name="connsiteX5" fmla="*/ 7129072 w 7961586"/>
              <a:gd name="connsiteY5" fmla="*/ 1395770 h 4402042"/>
              <a:gd name="connsiteX6" fmla="*/ 7098592 w 7961586"/>
              <a:gd name="connsiteY6" fmla="*/ 1974890 h 4402042"/>
              <a:gd name="connsiteX7" fmla="*/ 7540552 w 7961586"/>
              <a:gd name="connsiteY7" fmla="*/ 2813090 h 4402042"/>
              <a:gd name="connsiteX8" fmla="*/ 7571032 w 7961586"/>
              <a:gd name="connsiteY8" fmla="*/ 3757970 h 4402042"/>
              <a:gd name="connsiteX9" fmla="*/ 6687112 w 7961586"/>
              <a:gd name="connsiteY9" fmla="*/ 3971330 h 4402042"/>
              <a:gd name="connsiteX10" fmla="*/ 6245152 w 7961586"/>
              <a:gd name="connsiteY10" fmla="*/ 3788450 h 4402042"/>
              <a:gd name="connsiteX11" fmla="*/ 5269792 w 7961586"/>
              <a:gd name="connsiteY11" fmla="*/ 4093250 h 4402042"/>
              <a:gd name="connsiteX12" fmla="*/ 4477312 w 7961586"/>
              <a:gd name="connsiteY12" fmla="*/ 3788450 h 4402042"/>
              <a:gd name="connsiteX13" fmla="*/ 4126792 w 7961586"/>
              <a:gd name="connsiteY13" fmla="*/ 4337090 h 4402042"/>
              <a:gd name="connsiteX14" fmla="*/ 3776272 w 7961586"/>
              <a:gd name="connsiteY14" fmla="*/ 4306610 h 4402042"/>
              <a:gd name="connsiteX15" fmla="*/ 3364792 w 7961586"/>
              <a:gd name="connsiteY15" fmla="*/ 3575090 h 4402042"/>
              <a:gd name="connsiteX16" fmla="*/ 2877112 w 7961586"/>
              <a:gd name="connsiteY16" fmla="*/ 3361730 h 4402042"/>
              <a:gd name="connsiteX17" fmla="*/ 2450392 w 7961586"/>
              <a:gd name="connsiteY17" fmla="*/ 3575090 h 4402042"/>
              <a:gd name="connsiteX18" fmla="*/ 2054152 w 7961586"/>
              <a:gd name="connsiteY18" fmla="*/ 3224570 h 4402042"/>
              <a:gd name="connsiteX19" fmla="*/ 1094032 w 7961586"/>
              <a:gd name="connsiteY19" fmla="*/ 3605570 h 4402042"/>
              <a:gd name="connsiteX20" fmla="*/ 865432 w 7961586"/>
              <a:gd name="connsiteY20" fmla="*/ 3879890 h 4402042"/>
              <a:gd name="connsiteX21" fmla="*/ 103432 w 7961586"/>
              <a:gd name="connsiteY21" fmla="*/ 3422690 h 4402042"/>
              <a:gd name="connsiteX22" fmla="*/ 57712 w 7961586"/>
              <a:gd name="connsiteY22" fmla="*/ 2675930 h 4402042"/>
              <a:gd name="connsiteX23" fmla="*/ 575872 w 7961586"/>
              <a:gd name="connsiteY23" fmla="*/ 1685330 h 4402042"/>
              <a:gd name="connsiteX24" fmla="*/ 1688392 w 7961586"/>
              <a:gd name="connsiteY24" fmla="*/ 1334810 h 4402042"/>
              <a:gd name="connsiteX25" fmla="*/ 3151432 w 7961586"/>
              <a:gd name="connsiteY25" fmla="*/ 1685330 h 4402042"/>
              <a:gd name="connsiteX26" fmla="*/ 4309672 w 7961586"/>
              <a:gd name="connsiteY26" fmla="*/ 1852970 h 4402042"/>
              <a:gd name="connsiteX0" fmla="*/ 4309672 w 7961586"/>
              <a:gd name="connsiteY0" fmla="*/ 1852970 h 4402042"/>
              <a:gd name="connsiteX1" fmla="*/ 6275632 w 7961586"/>
              <a:gd name="connsiteY1" fmla="*/ 892850 h 4402042"/>
              <a:gd name="connsiteX2" fmla="*/ 6976672 w 7961586"/>
              <a:gd name="connsiteY2" fmla="*/ 115610 h 4402042"/>
              <a:gd name="connsiteX3" fmla="*/ 7753912 w 7961586"/>
              <a:gd name="connsiteY3" fmla="*/ 39410 h 4402042"/>
              <a:gd name="connsiteX4" fmla="*/ 7921552 w 7961586"/>
              <a:gd name="connsiteY4" fmla="*/ 466130 h 4402042"/>
              <a:gd name="connsiteX5" fmla="*/ 7129072 w 7961586"/>
              <a:gd name="connsiteY5" fmla="*/ 1395770 h 4402042"/>
              <a:gd name="connsiteX6" fmla="*/ 7098592 w 7961586"/>
              <a:gd name="connsiteY6" fmla="*/ 1974890 h 4402042"/>
              <a:gd name="connsiteX7" fmla="*/ 7540552 w 7961586"/>
              <a:gd name="connsiteY7" fmla="*/ 2813090 h 4402042"/>
              <a:gd name="connsiteX8" fmla="*/ 7571032 w 7961586"/>
              <a:gd name="connsiteY8" fmla="*/ 3757970 h 4402042"/>
              <a:gd name="connsiteX9" fmla="*/ 6687112 w 7961586"/>
              <a:gd name="connsiteY9" fmla="*/ 3971330 h 4402042"/>
              <a:gd name="connsiteX10" fmla="*/ 6245152 w 7961586"/>
              <a:gd name="connsiteY10" fmla="*/ 3788450 h 4402042"/>
              <a:gd name="connsiteX11" fmla="*/ 5269792 w 7961586"/>
              <a:gd name="connsiteY11" fmla="*/ 4093250 h 4402042"/>
              <a:gd name="connsiteX12" fmla="*/ 4477312 w 7961586"/>
              <a:gd name="connsiteY12" fmla="*/ 3788450 h 4402042"/>
              <a:gd name="connsiteX13" fmla="*/ 4126792 w 7961586"/>
              <a:gd name="connsiteY13" fmla="*/ 4337090 h 4402042"/>
              <a:gd name="connsiteX14" fmla="*/ 3776272 w 7961586"/>
              <a:gd name="connsiteY14" fmla="*/ 4306610 h 4402042"/>
              <a:gd name="connsiteX15" fmla="*/ 3364792 w 7961586"/>
              <a:gd name="connsiteY15" fmla="*/ 3575090 h 4402042"/>
              <a:gd name="connsiteX16" fmla="*/ 2877112 w 7961586"/>
              <a:gd name="connsiteY16" fmla="*/ 3361730 h 4402042"/>
              <a:gd name="connsiteX17" fmla="*/ 2450392 w 7961586"/>
              <a:gd name="connsiteY17" fmla="*/ 3575090 h 4402042"/>
              <a:gd name="connsiteX18" fmla="*/ 2054152 w 7961586"/>
              <a:gd name="connsiteY18" fmla="*/ 3224570 h 4402042"/>
              <a:gd name="connsiteX19" fmla="*/ 1170232 w 7961586"/>
              <a:gd name="connsiteY19" fmla="*/ 3529370 h 4402042"/>
              <a:gd name="connsiteX20" fmla="*/ 865432 w 7961586"/>
              <a:gd name="connsiteY20" fmla="*/ 3879890 h 4402042"/>
              <a:gd name="connsiteX21" fmla="*/ 103432 w 7961586"/>
              <a:gd name="connsiteY21" fmla="*/ 3422690 h 4402042"/>
              <a:gd name="connsiteX22" fmla="*/ 57712 w 7961586"/>
              <a:gd name="connsiteY22" fmla="*/ 2675930 h 4402042"/>
              <a:gd name="connsiteX23" fmla="*/ 575872 w 7961586"/>
              <a:gd name="connsiteY23" fmla="*/ 1685330 h 4402042"/>
              <a:gd name="connsiteX24" fmla="*/ 1688392 w 7961586"/>
              <a:gd name="connsiteY24" fmla="*/ 1334810 h 4402042"/>
              <a:gd name="connsiteX25" fmla="*/ 3151432 w 7961586"/>
              <a:gd name="connsiteY25" fmla="*/ 1685330 h 4402042"/>
              <a:gd name="connsiteX26" fmla="*/ 4309672 w 7961586"/>
              <a:gd name="connsiteY26" fmla="*/ 1852970 h 4402042"/>
              <a:gd name="connsiteX0" fmla="*/ 4309672 w 7961586"/>
              <a:gd name="connsiteY0" fmla="*/ 1852970 h 4402042"/>
              <a:gd name="connsiteX1" fmla="*/ 6275632 w 7961586"/>
              <a:gd name="connsiteY1" fmla="*/ 892850 h 4402042"/>
              <a:gd name="connsiteX2" fmla="*/ 6976672 w 7961586"/>
              <a:gd name="connsiteY2" fmla="*/ 115610 h 4402042"/>
              <a:gd name="connsiteX3" fmla="*/ 7753912 w 7961586"/>
              <a:gd name="connsiteY3" fmla="*/ 39410 h 4402042"/>
              <a:gd name="connsiteX4" fmla="*/ 7921552 w 7961586"/>
              <a:gd name="connsiteY4" fmla="*/ 466130 h 4402042"/>
              <a:gd name="connsiteX5" fmla="*/ 7129072 w 7961586"/>
              <a:gd name="connsiteY5" fmla="*/ 1395770 h 4402042"/>
              <a:gd name="connsiteX6" fmla="*/ 7098592 w 7961586"/>
              <a:gd name="connsiteY6" fmla="*/ 1974890 h 4402042"/>
              <a:gd name="connsiteX7" fmla="*/ 7540552 w 7961586"/>
              <a:gd name="connsiteY7" fmla="*/ 2813090 h 4402042"/>
              <a:gd name="connsiteX8" fmla="*/ 7571032 w 7961586"/>
              <a:gd name="connsiteY8" fmla="*/ 3757970 h 4402042"/>
              <a:gd name="connsiteX9" fmla="*/ 6687112 w 7961586"/>
              <a:gd name="connsiteY9" fmla="*/ 3971330 h 4402042"/>
              <a:gd name="connsiteX10" fmla="*/ 6245152 w 7961586"/>
              <a:gd name="connsiteY10" fmla="*/ 3788450 h 4402042"/>
              <a:gd name="connsiteX11" fmla="*/ 5269792 w 7961586"/>
              <a:gd name="connsiteY11" fmla="*/ 4093250 h 4402042"/>
              <a:gd name="connsiteX12" fmla="*/ 4477312 w 7961586"/>
              <a:gd name="connsiteY12" fmla="*/ 3788450 h 4402042"/>
              <a:gd name="connsiteX13" fmla="*/ 4126792 w 7961586"/>
              <a:gd name="connsiteY13" fmla="*/ 4337090 h 4402042"/>
              <a:gd name="connsiteX14" fmla="*/ 3776272 w 7961586"/>
              <a:gd name="connsiteY14" fmla="*/ 4306610 h 4402042"/>
              <a:gd name="connsiteX15" fmla="*/ 3364792 w 7961586"/>
              <a:gd name="connsiteY15" fmla="*/ 3575090 h 4402042"/>
              <a:gd name="connsiteX16" fmla="*/ 2877112 w 7961586"/>
              <a:gd name="connsiteY16" fmla="*/ 3361730 h 4402042"/>
              <a:gd name="connsiteX17" fmla="*/ 2450392 w 7961586"/>
              <a:gd name="connsiteY17" fmla="*/ 3575090 h 4402042"/>
              <a:gd name="connsiteX18" fmla="*/ 2054152 w 7961586"/>
              <a:gd name="connsiteY18" fmla="*/ 3224570 h 4402042"/>
              <a:gd name="connsiteX19" fmla="*/ 1246432 w 7961586"/>
              <a:gd name="connsiteY19" fmla="*/ 3575090 h 4402042"/>
              <a:gd name="connsiteX20" fmla="*/ 865432 w 7961586"/>
              <a:gd name="connsiteY20" fmla="*/ 3879890 h 4402042"/>
              <a:gd name="connsiteX21" fmla="*/ 103432 w 7961586"/>
              <a:gd name="connsiteY21" fmla="*/ 3422690 h 4402042"/>
              <a:gd name="connsiteX22" fmla="*/ 57712 w 7961586"/>
              <a:gd name="connsiteY22" fmla="*/ 2675930 h 4402042"/>
              <a:gd name="connsiteX23" fmla="*/ 575872 w 7961586"/>
              <a:gd name="connsiteY23" fmla="*/ 1685330 h 4402042"/>
              <a:gd name="connsiteX24" fmla="*/ 1688392 w 7961586"/>
              <a:gd name="connsiteY24" fmla="*/ 1334810 h 4402042"/>
              <a:gd name="connsiteX25" fmla="*/ 3151432 w 7961586"/>
              <a:gd name="connsiteY25" fmla="*/ 1685330 h 4402042"/>
              <a:gd name="connsiteX26" fmla="*/ 4309672 w 7961586"/>
              <a:gd name="connsiteY26" fmla="*/ 1852970 h 4402042"/>
              <a:gd name="connsiteX0" fmla="*/ 4309672 w 7961586"/>
              <a:gd name="connsiteY0" fmla="*/ 1852970 h 4402042"/>
              <a:gd name="connsiteX1" fmla="*/ 6275632 w 7961586"/>
              <a:gd name="connsiteY1" fmla="*/ 892850 h 4402042"/>
              <a:gd name="connsiteX2" fmla="*/ 6976672 w 7961586"/>
              <a:gd name="connsiteY2" fmla="*/ 115610 h 4402042"/>
              <a:gd name="connsiteX3" fmla="*/ 7753912 w 7961586"/>
              <a:gd name="connsiteY3" fmla="*/ 39410 h 4402042"/>
              <a:gd name="connsiteX4" fmla="*/ 7921552 w 7961586"/>
              <a:gd name="connsiteY4" fmla="*/ 466130 h 4402042"/>
              <a:gd name="connsiteX5" fmla="*/ 7129072 w 7961586"/>
              <a:gd name="connsiteY5" fmla="*/ 1395770 h 4402042"/>
              <a:gd name="connsiteX6" fmla="*/ 7098592 w 7961586"/>
              <a:gd name="connsiteY6" fmla="*/ 1974890 h 4402042"/>
              <a:gd name="connsiteX7" fmla="*/ 7540552 w 7961586"/>
              <a:gd name="connsiteY7" fmla="*/ 2813090 h 4402042"/>
              <a:gd name="connsiteX8" fmla="*/ 7571032 w 7961586"/>
              <a:gd name="connsiteY8" fmla="*/ 3757970 h 4402042"/>
              <a:gd name="connsiteX9" fmla="*/ 6687112 w 7961586"/>
              <a:gd name="connsiteY9" fmla="*/ 3971330 h 4402042"/>
              <a:gd name="connsiteX10" fmla="*/ 6245152 w 7961586"/>
              <a:gd name="connsiteY10" fmla="*/ 3788450 h 4402042"/>
              <a:gd name="connsiteX11" fmla="*/ 5269792 w 7961586"/>
              <a:gd name="connsiteY11" fmla="*/ 4093250 h 4402042"/>
              <a:gd name="connsiteX12" fmla="*/ 4477312 w 7961586"/>
              <a:gd name="connsiteY12" fmla="*/ 3788450 h 4402042"/>
              <a:gd name="connsiteX13" fmla="*/ 4126792 w 7961586"/>
              <a:gd name="connsiteY13" fmla="*/ 4337090 h 4402042"/>
              <a:gd name="connsiteX14" fmla="*/ 3776272 w 7961586"/>
              <a:gd name="connsiteY14" fmla="*/ 4306610 h 4402042"/>
              <a:gd name="connsiteX15" fmla="*/ 3364792 w 7961586"/>
              <a:gd name="connsiteY15" fmla="*/ 3575090 h 4402042"/>
              <a:gd name="connsiteX16" fmla="*/ 2877112 w 7961586"/>
              <a:gd name="connsiteY16" fmla="*/ 3361730 h 4402042"/>
              <a:gd name="connsiteX17" fmla="*/ 2450392 w 7961586"/>
              <a:gd name="connsiteY17" fmla="*/ 3575090 h 4402042"/>
              <a:gd name="connsiteX18" fmla="*/ 2069392 w 7961586"/>
              <a:gd name="connsiteY18" fmla="*/ 3300770 h 4402042"/>
              <a:gd name="connsiteX19" fmla="*/ 1246432 w 7961586"/>
              <a:gd name="connsiteY19" fmla="*/ 3575090 h 4402042"/>
              <a:gd name="connsiteX20" fmla="*/ 865432 w 7961586"/>
              <a:gd name="connsiteY20" fmla="*/ 3879890 h 4402042"/>
              <a:gd name="connsiteX21" fmla="*/ 103432 w 7961586"/>
              <a:gd name="connsiteY21" fmla="*/ 3422690 h 4402042"/>
              <a:gd name="connsiteX22" fmla="*/ 57712 w 7961586"/>
              <a:gd name="connsiteY22" fmla="*/ 2675930 h 4402042"/>
              <a:gd name="connsiteX23" fmla="*/ 575872 w 7961586"/>
              <a:gd name="connsiteY23" fmla="*/ 1685330 h 4402042"/>
              <a:gd name="connsiteX24" fmla="*/ 1688392 w 7961586"/>
              <a:gd name="connsiteY24" fmla="*/ 1334810 h 4402042"/>
              <a:gd name="connsiteX25" fmla="*/ 3151432 w 7961586"/>
              <a:gd name="connsiteY25" fmla="*/ 1685330 h 4402042"/>
              <a:gd name="connsiteX26" fmla="*/ 4309672 w 7961586"/>
              <a:gd name="connsiteY26" fmla="*/ 1852970 h 4402042"/>
              <a:gd name="connsiteX0" fmla="*/ 4309672 w 7961586"/>
              <a:gd name="connsiteY0" fmla="*/ 1852970 h 4402042"/>
              <a:gd name="connsiteX1" fmla="*/ 6275632 w 7961586"/>
              <a:gd name="connsiteY1" fmla="*/ 892850 h 4402042"/>
              <a:gd name="connsiteX2" fmla="*/ 6976672 w 7961586"/>
              <a:gd name="connsiteY2" fmla="*/ 115610 h 4402042"/>
              <a:gd name="connsiteX3" fmla="*/ 7753912 w 7961586"/>
              <a:gd name="connsiteY3" fmla="*/ 39410 h 4402042"/>
              <a:gd name="connsiteX4" fmla="*/ 7921552 w 7961586"/>
              <a:gd name="connsiteY4" fmla="*/ 466130 h 4402042"/>
              <a:gd name="connsiteX5" fmla="*/ 7129072 w 7961586"/>
              <a:gd name="connsiteY5" fmla="*/ 1395770 h 4402042"/>
              <a:gd name="connsiteX6" fmla="*/ 7098592 w 7961586"/>
              <a:gd name="connsiteY6" fmla="*/ 1974890 h 4402042"/>
              <a:gd name="connsiteX7" fmla="*/ 7540552 w 7961586"/>
              <a:gd name="connsiteY7" fmla="*/ 2813090 h 4402042"/>
              <a:gd name="connsiteX8" fmla="*/ 7571032 w 7961586"/>
              <a:gd name="connsiteY8" fmla="*/ 3757970 h 4402042"/>
              <a:gd name="connsiteX9" fmla="*/ 6687112 w 7961586"/>
              <a:gd name="connsiteY9" fmla="*/ 3971330 h 4402042"/>
              <a:gd name="connsiteX10" fmla="*/ 6245152 w 7961586"/>
              <a:gd name="connsiteY10" fmla="*/ 3788450 h 4402042"/>
              <a:gd name="connsiteX11" fmla="*/ 5269792 w 7961586"/>
              <a:gd name="connsiteY11" fmla="*/ 4093250 h 4402042"/>
              <a:gd name="connsiteX12" fmla="*/ 4477312 w 7961586"/>
              <a:gd name="connsiteY12" fmla="*/ 3788450 h 4402042"/>
              <a:gd name="connsiteX13" fmla="*/ 4126792 w 7961586"/>
              <a:gd name="connsiteY13" fmla="*/ 4337090 h 4402042"/>
              <a:gd name="connsiteX14" fmla="*/ 3776272 w 7961586"/>
              <a:gd name="connsiteY14" fmla="*/ 4306610 h 4402042"/>
              <a:gd name="connsiteX15" fmla="*/ 3364792 w 7961586"/>
              <a:gd name="connsiteY15" fmla="*/ 3575090 h 4402042"/>
              <a:gd name="connsiteX16" fmla="*/ 2877112 w 7961586"/>
              <a:gd name="connsiteY16" fmla="*/ 3361730 h 4402042"/>
              <a:gd name="connsiteX17" fmla="*/ 2557072 w 7961586"/>
              <a:gd name="connsiteY17" fmla="*/ 3575090 h 4402042"/>
              <a:gd name="connsiteX18" fmla="*/ 2069392 w 7961586"/>
              <a:gd name="connsiteY18" fmla="*/ 3300770 h 4402042"/>
              <a:gd name="connsiteX19" fmla="*/ 1246432 w 7961586"/>
              <a:gd name="connsiteY19" fmla="*/ 3575090 h 4402042"/>
              <a:gd name="connsiteX20" fmla="*/ 865432 w 7961586"/>
              <a:gd name="connsiteY20" fmla="*/ 3879890 h 4402042"/>
              <a:gd name="connsiteX21" fmla="*/ 103432 w 7961586"/>
              <a:gd name="connsiteY21" fmla="*/ 3422690 h 4402042"/>
              <a:gd name="connsiteX22" fmla="*/ 57712 w 7961586"/>
              <a:gd name="connsiteY22" fmla="*/ 2675930 h 4402042"/>
              <a:gd name="connsiteX23" fmla="*/ 575872 w 7961586"/>
              <a:gd name="connsiteY23" fmla="*/ 1685330 h 4402042"/>
              <a:gd name="connsiteX24" fmla="*/ 1688392 w 7961586"/>
              <a:gd name="connsiteY24" fmla="*/ 1334810 h 4402042"/>
              <a:gd name="connsiteX25" fmla="*/ 3151432 w 7961586"/>
              <a:gd name="connsiteY25" fmla="*/ 1685330 h 4402042"/>
              <a:gd name="connsiteX26" fmla="*/ 4309672 w 7961586"/>
              <a:gd name="connsiteY26" fmla="*/ 1852970 h 4402042"/>
              <a:gd name="connsiteX0" fmla="*/ 4309672 w 7961586"/>
              <a:gd name="connsiteY0" fmla="*/ 1852970 h 4402042"/>
              <a:gd name="connsiteX1" fmla="*/ 6275632 w 7961586"/>
              <a:gd name="connsiteY1" fmla="*/ 892850 h 4402042"/>
              <a:gd name="connsiteX2" fmla="*/ 6976672 w 7961586"/>
              <a:gd name="connsiteY2" fmla="*/ 115610 h 4402042"/>
              <a:gd name="connsiteX3" fmla="*/ 7753912 w 7961586"/>
              <a:gd name="connsiteY3" fmla="*/ 39410 h 4402042"/>
              <a:gd name="connsiteX4" fmla="*/ 7921552 w 7961586"/>
              <a:gd name="connsiteY4" fmla="*/ 466130 h 4402042"/>
              <a:gd name="connsiteX5" fmla="*/ 7129072 w 7961586"/>
              <a:gd name="connsiteY5" fmla="*/ 1395770 h 4402042"/>
              <a:gd name="connsiteX6" fmla="*/ 7098592 w 7961586"/>
              <a:gd name="connsiteY6" fmla="*/ 1974890 h 4402042"/>
              <a:gd name="connsiteX7" fmla="*/ 7540552 w 7961586"/>
              <a:gd name="connsiteY7" fmla="*/ 2813090 h 4402042"/>
              <a:gd name="connsiteX8" fmla="*/ 7571032 w 7961586"/>
              <a:gd name="connsiteY8" fmla="*/ 3757970 h 4402042"/>
              <a:gd name="connsiteX9" fmla="*/ 6687112 w 7961586"/>
              <a:gd name="connsiteY9" fmla="*/ 3971330 h 4402042"/>
              <a:gd name="connsiteX10" fmla="*/ 6245152 w 7961586"/>
              <a:gd name="connsiteY10" fmla="*/ 3788450 h 4402042"/>
              <a:gd name="connsiteX11" fmla="*/ 5269792 w 7961586"/>
              <a:gd name="connsiteY11" fmla="*/ 4093250 h 4402042"/>
              <a:gd name="connsiteX12" fmla="*/ 4477312 w 7961586"/>
              <a:gd name="connsiteY12" fmla="*/ 3788450 h 4402042"/>
              <a:gd name="connsiteX13" fmla="*/ 4126792 w 7961586"/>
              <a:gd name="connsiteY13" fmla="*/ 4337090 h 4402042"/>
              <a:gd name="connsiteX14" fmla="*/ 3776272 w 7961586"/>
              <a:gd name="connsiteY14" fmla="*/ 4306610 h 4402042"/>
              <a:gd name="connsiteX15" fmla="*/ 3364792 w 7961586"/>
              <a:gd name="connsiteY15" fmla="*/ 3575090 h 4402042"/>
              <a:gd name="connsiteX16" fmla="*/ 2983792 w 7961586"/>
              <a:gd name="connsiteY16" fmla="*/ 3331250 h 4402042"/>
              <a:gd name="connsiteX17" fmla="*/ 2557072 w 7961586"/>
              <a:gd name="connsiteY17" fmla="*/ 3575090 h 4402042"/>
              <a:gd name="connsiteX18" fmla="*/ 2069392 w 7961586"/>
              <a:gd name="connsiteY18" fmla="*/ 3300770 h 4402042"/>
              <a:gd name="connsiteX19" fmla="*/ 1246432 w 7961586"/>
              <a:gd name="connsiteY19" fmla="*/ 3575090 h 4402042"/>
              <a:gd name="connsiteX20" fmla="*/ 865432 w 7961586"/>
              <a:gd name="connsiteY20" fmla="*/ 3879890 h 4402042"/>
              <a:gd name="connsiteX21" fmla="*/ 103432 w 7961586"/>
              <a:gd name="connsiteY21" fmla="*/ 3422690 h 4402042"/>
              <a:gd name="connsiteX22" fmla="*/ 57712 w 7961586"/>
              <a:gd name="connsiteY22" fmla="*/ 2675930 h 4402042"/>
              <a:gd name="connsiteX23" fmla="*/ 575872 w 7961586"/>
              <a:gd name="connsiteY23" fmla="*/ 1685330 h 4402042"/>
              <a:gd name="connsiteX24" fmla="*/ 1688392 w 7961586"/>
              <a:gd name="connsiteY24" fmla="*/ 1334810 h 4402042"/>
              <a:gd name="connsiteX25" fmla="*/ 3151432 w 7961586"/>
              <a:gd name="connsiteY25" fmla="*/ 1685330 h 4402042"/>
              <a:gd name="connsiteX26" fmla="*/ 4309672 w 7961586"/>
              <a:gd name="connsiteY26" fmla="*/ 1852970 h 4402042"/>
              <a:gd name="connsiteX0" fmla="*/ 4309672 w 7961586"/>
              <a:gd name="connsiteY0" fmla="*/ 1852970 h 4402042"/>
              <a:gd name="connsiteX1" fmla="*/ 6275632 w 7961586"/>
              <a:gd name="connsiteY1" fmla="*/ 892850 h 4402042"/>
              <a:gd name="connsiteX2" fmla="*/ 6976672 w 7961586"/>
              <a:gd name="connsiteY2" fmla="*/ 115610 h 4402042"/>
              <a:gd name="connsiteX3" fmla="*/ 7753912 w 7961586"/>
              <a:gd name="connsiteY3" fmla="*/ 39410 h 4402042"/>
              <a:gd name="connsiteX4" fmla="*/ 7921552 w 7961586"/>
              <a:gd name="connsiteY4" fmla="*/ 466130 h 4402042"/>
              <a:gd name="connsiteX5" fmla="*/ 7129072 w 7961586"/>
              <a:gd name="connsiteY5" fmla="*/ 1395770 h 4402042"/>
              <a:gd name="connsiteX6" fmla="*/ 7098592 w 7961586"/>
              <a:gd name="connsiteY6" fmla="*/ 1974890 h 4402042"/>
              <a:gd name="connsiteX7" fmla="*/ 7540552 w 7961586"/>
              <a:gd name="connsiteY7" fmla="*/ 2813090 h 4402042"/>
              <a:gd name="connsiteX8" fmla="*/ 7571032 w 7961586"/>
              <a:gd name="connsiteY8" fmla="*/ 3757970 h 4402042"/>
              <a:gd name="connsiteX9" fmla="*/ 6687112 w 7961586"/>
              <a:gd name="connsiteY9" fmla="*/ 3971330 h 4402042"/>
              <a:gd name="connsiteX10" fmla="*/ 6245152 w 7961586"/>
              <a:gd name="connsiteY10" fmla="*/ 3788450 h 4402042"/>
              <a:gd name="connsiteX11" fmla="*/ 5269792 w 7961586"/>
              <a:gd name="connsiteY11" fmla="*/ 4093250 h 4402042"/>
              <a:gd name="connsiteX12" fmla="*/ 4477312 w 7961586"/>
              <a:gd name="connsiteY12" fmla="*/ 3788450 h 4402042"/>
              <a:gd name="connsiteX13" fmla="*/ 4126792 w 7961586"/>
              <a:gd name="connsiteY13" fmla="*/ 4337090 h 4402042"/>
              <a:gd name="connsiteX14" fmla="*/ 3776272 w 7961586"/>
              <a:gd name="connsiteY14" fmla="*/ 4306610 h 4402042"/>
              <a:gd name="connsiteX15" fmla="*/ 3364792 w 7961586"/>
              <a:gd name="connsiteY15" fmla="*/ 3575090 h 4402042"/>
              <a:gd name="connsiteX16" fmla="*/ 2983792 w 7961586"/>
              <a:gd name="connsiteY16" fmla="*/ 3331250 h 4402042"/>
              <a:gd name="connsiteX17" fmla="*/ 2633272 w 7961586"/>
              <a:gd name="connsiteY17" fmla="*/ 3620810 h 4402042"/>
              <a:gd name="connsiteX18" fmla="*/ 2069392 w 7961586"/>
              <a:gd name="connsiteY18" fmla="*/ 3300770 h 4402042"/>
              <a:gd name="connsiteX19" fmla="*/ 1246432 w 7961586"/>
              <a:gd name="connsiteY19" fmla="*/ 3575090 h 4402042"/>
              <a:gd name="connsiteX20" fmla="*/ 865432 w 7961586"/>
              <a:gd name="connsiteY20" fmla="*/ 3879890 h 4402042"/>
              <a:gd name="connsiteX21" fmla="*/ 103432 w 7961586"/>
              <a:gd name="connsiteY21" fmla="*/ 3422690 h 4402042"/>
              <a:gd name="connsiteX22" fmla="*/ 57712 w 7961586"/>
              <a:gd name="connsiteY22" fmla="*/ 2675930 h 4402042"/>
              <a:gd name="connsiteX23" fmla="*/ 575872 w 7961586"/>
              <a:gd name="connsiteY23" fmla="*/ 1685330 h 4402042"/>
              <a:gd name="connsiteX24" fmla="*/ 1688392 w 7961586"/>
              <a:gd name="connsiteY24" fmla="*/ 1334810 h 4402042"/>
              <a:gd name="connsiteX25" fmla="*/ 3151432 w 7961586"/>
              <a:gd name="connsiteY25" fmla="*/ 1685330 h 4402042"/>
              <a:gd name="connsiteX26" fmla="*/ 4309672 w 7961586"/>
              <a:gd name="connsiteY26" fmla="*/ 1852970 h 4402042"/>
              <a:gd name="connsiteX0" fmla="*/ 4309672 w 7961586"/>
              <a:gd name="connsiteY0" fmla="*/ 1852970 h 4402042"/>
              <a:gd name="connsiteX1" fmla="*/ 6275632 w 7961586"/>
              <a:gd name="connsiteY1" fmla="*/ 892850 h 4402042"/>
              <a:gd name="connsiteX2" fmla="*/ 6976672 w 7961586"/>
              <a:gd name="connsiteY2" fmla="*/ 115610 h 4402042"/>
              <a:gd name="connsiteX3" fmla="*/ 7753912 w 7961586"/>
              <a:gd name="connsiteY3" fmla="*/ 39410 h 4402042"/>
              <a:gd name="connsiteX4" fmla="*/ 7921552 w 7961586"/>
              <a:gd name="connsiteY4" fmla="*/ 466130 h 4402042"/>
              <a:gd name="connsiteX5" fmla="*/ 7129072 w 7961586"/>
              <a:gd name="connsiteY5" fmla="*/ 1395770 h 4402042"/>
              <a:gd name="connsiteX6" fmla="*/ 7098592 w 7961586"/>
              <a:gd name="connsiteY6" fmla="*/ 1974890 h 4402042"/>
              <a:gd name="connsiteX7" fmla="*/ 7540552 w 7961586"/>
              <a:gd name="connsiteY7" fmla="*/ 2813090 h 4402042"/>
              <a:gd name="connsiteX8" fmla="*/ 7571032 w 7961586"/>
              <a:gd name="connsiteY8" fmla="*/ 3757970 h 4402042"/>
              <a:gd name="connsiteX9" fmla="*/ 6687112 w 7961586"/>
              <a:gd name="connsiteY9" fmla="*/ 3971330 h 4402042"/>
              <a:gd name="connsiteX10" fmla="*/ 6245152 w 7961586"/>
              <a:gd name="connsiteY10" fmla="*/ 3788450 h 4402042"/>
              <a:gd name="connsiteX11" fmla="*/ 5269792 w 7961586"/>
              <a:gd name="connsiteY11" fmla="*/ 4093250 h 4402042"/>
              <a:gd name="connsiteX12" fmla="*/ 4477312 w 7961586"/>
              <a:gd name="connsiteY12" fmla="*/ 3788450 h 4402042"/>
              <a:gd name="connsiteX13" fmla="*/ 4126792 w 7961586"/>
              <a:gd name="connsiteY13" fmla="*/ 4337090 h 4402042"/>
              <a:gd name="connsiteX14" fmla="*/ 3776272 w 7961586"/>
              <a:gd name="connsiteY14" fmla="*/ 4306610 h 4402042"/>
              <a:gd name="connsiteX15" fmla="*/ 3364792 w 7961586"/>
              <a:gd name="connsiteY15" fmla="*/ 3575090 h 4402042"/>
              <a:gd name="connsiteX16" fmla="*/ 3059992 w 7961586"/>
              <a:gd name="connsiteY16" fmla="*/ 3300770 h 4402042"/>
              <a:gd name="connsiteX17" fmla="*/ 2633272 w 7961586"/>
              <a:gd name="connsiteY17" fmla="*/ 3620810 h 4402042"/>
              <a:gd name="connsiteX18" fmla="*/ 2069392 w 7961586"/>
              <a:gd name="connsiteY18" fmla="*/ 3300770 h 4402042"/>
              <a:gd name="connsiteX19" fmla="*/ 1246432 w 7961586"/>
              <a:gd name="connsiteY19" fmla="*/ 3575090 h 4402042"/>
              <a:gd name="connsiteX20" fmla="*/ 865432 w 7961586"/>
              <a:gd name="connsiteY20" fmla="*/ 3879890 h 4402042"/>
              <a:gd name="connsiteX21" fmla="*/ 103432 w 7961586"/>
              <a:gd name="connsiteY21" fmla="*/ 3422690 h 4402042"/>
              <a:gd name="connsiteX22" fmla="*/ 57712 w 7961586"/>
              <a:gd name="connsiteY22" fmla="*/ 2675930 h 4402042"/>
              <a:gd name="connsiteX23" fmla="*/ 575872 w 7961586"/>
              <a:gd name="connsiteY23" fmla="*/ 1685330 h 4402042"/>
              <a:gd name="connsiteX24" fmla="*/ 1688392 w 7961586"/>
              <a:gd name="connsiteY24" fmla="*/ 1334810 h 4402042"/>
              <a:gd name="connsiteX25" fmla="*/ 3151432 w 7961586"/>
              <a:gd name="connsiteY25" fmla="*/ 1685330 h 4402042"/>
              <a:gd name="connsiteX26" fmla="*/ 4309672 w 7961586"/>
              <a:gd name="connsiteY26" fmla="*/ 1852970 h 4402042"/>
              <a:gd name="connsiteX0" fmla="*/ 4309672 w 7961586"/>
              <a:gd name="connsiteY0" fmla="*/ 1852970 h 4408094"/>
              <a:gd name="connsiteX1" fmla="*/ 6275632 w 7961586"/>
              <a:gd name="connsiteY1" fmla="*/ 892850 h 4408094"/>
              <a:gd name="connsiteX2" fmla="*/ 6976672 w 7961586"/>
              <a:gd name="connsiteY2" fmla="*/ 115610 h 4408094"/>
              <a:gd name="connsiteX3" fmla="*/ 7753912 w 7961586"/>
              <a:gd name="connsiteY3" fmla="*/ 39410 h 4408094"/>
              <a:gd name="connsiteX4" fmla="*/ 7921552 w 7961586"/>
              <a:gd name="connsiteY4" fmla="*/ 466130 h 4408094"/>
              <a:gd name="connsiteX5" fmla="*/ 7129072 w 7961586"/>
              <a:gd name="connsiteY5" fmla="*/ 1395770 h 4408094"/>
              <a:gd name="connsiteX6" fmla="*/ 7098592 w 7961586"/>
              <a:gd name="connsiteY6" fmla="*/ 1974890 h 4408094"/>
              <a:gd name="connsiteX7" fmla="*/ 7540552 w 7961586"/>
              <a:gd name="connsiteY7" fmla="*/ 2813090 h 4408094"/>
              <a:gd name="connsiteX8" fmla="*/ 7571032 w 7961586"/>
              <a:gd name="connsiteY8" fmla="*/ 3757970 h 4408094"/>
              <a:gd name="connsiteX9" fmla="*/ 6687112 w 7961586"/>
              <a:gd name="connsiteY9" fmla="*/ 3971330 h 4408094"/>
              <a:gd name="connsiteX10" fmla="*/ 6245152 w 7961586"/>
              <a:gd name="connsiteY10" fmla="*/ 3788450 h 4408094"/>
              <a:gd name="connsiteX11" fmla="*/ 5269792 w 7961586"/>
              <a:gd name="connsiteY11" fmla="*/ 4093250 h 4408094"/>
              <a:gd name="connsiteX12" fmla="*/ 4477312 w 7961586"/>
              <a:gd name="connsiteY12" fmla="*/ 3697010 h 4408094"/>
              <a:gd name="connsiteX13" fmla="*/ 4126792 w 7961586"/>
              <a:gd name="connsiteY13" fmla="*/ 4337090 h 4408094"/>
              <a:gd name="connsiteX14" fmla="*/ 3776272 w 7961586"/>
              <a:gd name="connsiteY14" fmla="*/ 4306610 h 4408094"/>
              <a:gd name="connsiteX15" fmla="*/ 3364792 w 7961586"/>
              <a:gd name="connsiteY15" fmla="*/ 3575090 h 4408094"/>
              <a:gd name="connsiteX16" fmla="*/ 3059992 w 7961586"/>
              <a:gd name="connsiteY16" fmla="*/ 3300770 h 4408094"/>
              <a:gd name="connsiteX17" fmla="*/ 2633272 w 7961586"/>
              <a:gd name="connsiteY17" fmla="*/ 3620810 h 4408094"/>
              <a:gd name="connsiteX18" fmla="*/ 2069392 w 7961586"/>
              <a:gd name="connsiteY18" fmla="*/ 3300770 h 4408094"/>
              <a:gd name="connsiteX19" fmla="*/ 1246432 w 7961586"/>
              <a:gd name="connsiteY19" fmla="*/ 3575090 h 4408094"/>
              <a:gd name="connsiteX20" fmla="*/ 865432 w 7961586"/>
              <a:gd name="connsiteY20" fmla="*/ 3879890 h 4408094"/>
              <a:gd name="connsiteX21" fmla="*/ 103432 w 7961586"/>
              <a:gd name="connsiteY21" fmla="*/ 3422690 h 4408094"/>
              <a:gd name="connsiteX22" fmla="*/ 57712 w 7961586"/>
              <a:gd name="connsiteY22" fmla="*/ 2675930 h 4408094"/>
              <a:gd name="connsiteX23" fmla="*/ 575872 w 7961586"/>
              <a:gd name="connsiteY23" fmla="*/ 1685330 h 4408094"/>
              <a:gd name="connsiteX24" fmla="*/ 1688392 w 7961586"/>
              <a:gd name="connsiteY24" fmla="*/ 1334810 h 4408094"/>
              <a:gd name="connsiteX25" fmla="*/ 3151432 w 7961586"/>
              <a:gd name="connsiteY25" fmla="*/ 1685330 h 4408094"/>
              <a:gd name="connsiteX26" fmla="*/ 4309672 w 7961586"/>
              <a:gd name="connsiteY26" fmla="*/ 1852970 h 4408094"/>
              <a:gd name="connsiteX0" fmla="*/ 4309672 w 7961586"/>
              <a:gd name="connsiteY0" fmla="*/ 1852970 h 4408094"/>
              <a:gd name="connsiteX1" fmla="*/ 6275632 w 7961586"/>
              <a:gd name="connsiteY1" fmla="*/ 892850 h 4408094"/>
              <a:gd name="connsiteX2" fmla="*/ 6976672 w 7961586"/>
              <a:gd name="connsiteY2" fmla="*/ 115610 h 4408094"/>
              <a:gd name="connsiteX3" fmla="*/ 7753912 w 7961586"/>
              <a:gd name="connsiteY3" fmla="*/ 39410 h 4408094"/>
              <a:gd name="connsiteX4" fmla="*/ 7921552 w 7961586"/>
              <a:gd name="connsiteY4" fmla="*/ 466130 h 4408094"/>
              <a:gd name="connsiteX5" fmla="*/ 7129072 w 7961586"/>
              <a:gd name="connsiteY5" fmla="*/ 1395770 h 4408094"/>
              <a:gd name="connsiteX6" fmla="*/ 7098592 w 7961586"/>
              <a:gd name="connsiteY6" fmla="*/ 1974890 h 4408094"/>
              <a:gd name="connsiteX7" fmla="*/ 7540552 w 7961586"/>
              <a:gd name="connsiteY7" fmla="*/ 2813090 h 4408094"/>
              <a:gd name="connsiteX8" fmla="*/ 7571032 w 7961586"/>
              <a:gd name="connsiteY8" fmla="*/ 3757970 h 4408094"/>
              <a:gd name="connsiteX9" fmla="*/ 6687112 w 7961586"/>
              <a:gd name="connsiteY9" fmla="*/ 3971330 h 4408094"/>
              <a:gd name="connsiteX10" fmla="*/ 6245152 w 7961586"/>
              <a:gd name="connsiteY10" fmla="*/ 3788450 h 4408094"/>
              <a:gd name="connsiteX11" fmla="*/ 5117392 w 7961586"/>
              <a:gd name="connsiteY11" fmla="*/ 4078010 h 4408094"/>
              <a:gd name="connsiteX12" fmla="*/ 4477312 w 7961586"/>
              <a:gd name="connsiteY12" fmla="*/ 3697010 h 4408094"/>
              <a:gd name="connsiteX13" fmla="*/ 4126792 w 7961586"/>
              <a:gd name="connsiteY13" fmla="*/ 4337090 h 4408094"/>
              <a:gd name="connsiteX14" fmla="*/ 3776272 w 7961586"/>
              <a:gd name="connsiteY14" fmla="*/ 4306610 h 4408094"/>
              <a:gd name="connsiteX15" fmla="*/ 3364792 w 7961586"/>
              <a:gd name="connsiteY15" fmla="*/ 3575090 h 4408094"/>
              <a:gd name="connsiteX16" fmla="*/ 3059992 w 7961586"/>
              <a:gd name="connsiteY16" fmla="*/ 3300770 h 4408094"/>
              <a:gd name="connsiteX17" fmla="*/ 2633272 w 7961586"/>
              <a:gd name="connsiteY17" fmla="*/ 3620810 h 4408094"/>
              <a:gd name="connsiteX18" fmla="*/ 2069392 w 7961586"/>
              <a:gd name="connsiteY18" fmla="*/ 3300770 h 4408094"/>
              <a:gd name="connsiteX19" fmla="*/ 1246432 w 7961586"/>
              <a:gd name="connsiteY19" fmla="*/ 3575090 h 4408094"/>
              <a:gd name="connsiteX20" fmla="*/ 865432 w 7961586"/>
              <a:gd name="connsiteY20" fmla="*/ 3879890 h 4408094"/>
              <a:gd name="connsiteX21" fmla="*/ 103432 w 7961586"/>
              <a:gd name="connsiteY21" fmla="*/ 3422690 h 4408094"/>
              <a:gd name="connsiteX22" fmla="*/ 57712 w 7961586"/>
              <a:gd name="connsiteY22" fmla="*/ 2675930 h 4408094"/>
              <a:gd name="connsiteX23" fmla="*/ 575872 w 7961586"/>
              <a:gd name="connsiteY23" fmla="*/ 1685330 h 4408094"/>
              <a:gd name="connsiteX24" fmla="*/ 1688392 w 7961586"/>
              <a:gd name="connsiteY24" fmla="*/ 1334810 h 4408094"/>
              <a:gd name="connsiteX25" fmla="*/ 3151432 w 7961586"/>
              <a:gd name="connsiteY25" fmla="*/ 1685330 h 4408094"/>
              <a:gd name="connsiteX26" fmla="*/ 4309672 w 7961586"/>
              <a:gd name="connsiteY26" fmla="*/ 1852970 h 4408094"/>
              <a:gd name="connsiteX0" fmla="*/ 4309672 w 7961586"/>
              <a:gd name="connsiteY0" fmla="*/ 1852970 h 4408094"/>
              <a:gd name="connsiteX1" fmla="*/ 6275632 w 7961586"/>
              <a:gd name="connsiteY1" fmla="*/ 892850 h 4408094"/>
              <a:gd name="connsiteX2" fmla="*/ 6976672 w 7961586"/>
              <a:gd name="connsiteY2" fmla="*/ 115610 h 4408094"/>
              <a:gd name="connsiteX3" fmla="*/ 7753912 w 7961586"/>
              <a:gd name="connsiteY3" fmla="*/ 39410 h 4408094"/>
              <a:gd name="connsiteX4" fmla="*/ 7921552 w 7961586"/>
              <a:gd name="connsiteY4" fmla="*/ 466130 h 4408094"/>
              <a:gd name="connsiteX5" fmla="*/ 7129072 w 7961586"/>
              <a:gd name="connsiteY5" fmla="*/ 1395770 h 4408094"/>
              <a:gd name="connsiteX6" fmla="*/ 7098592 w 7961586"/>
              <a:gd name="connsiteY6" fmla="*/ 1974890 h 4408094"/>
              <a:gd name="connsiteX7" fmla="*/ 7540552 w 7961586"/>
              <a:gd name="connsiteY7" fmla="*/ 2813090 h 4408094"/>
              <a:gd name="connsiteX8" fmla="*/ 7571032 w 7961586"/>
              <a:gd name="connsiteY8" fmla="*/ 3757970 h 4408094"/>
              <a:gd name="connsiteX9" fmla="*/ 6687112 w 7961586"/>
              <a:gd name="connsiteY9" fmla="*/ 3971330 h 4408094"/>
              <a:gd name="connsiteX10" fmla="*/ 6245152 w 7961586"/>
              <a:gd name="connsiteY10" fmla="*/ 3788450 h 4408094"/>
              <a:gd name="connsiteX11" fmla="*/ 5102152 w 7961586"/>
              <a:gd name="connsiteY11" fmla="*/ 4062770 h 4408094"/>
              <a:gd name="connsiteX12" fmla="*/ 4477312 w 7961586"/>
              <a:gd name="connsiteY12" fmla="*/ 3697010 h 4408094"/>
              <a:gd name="connsiteX13" fmla="*/ 4126792 w 7961586"/>
              <a:gd name="connsiteY13" fmla="*/ 4337090 h 4408094"/>
              <a:gd name="connsiteX14" fmla="*/ 3776272 w 7961586"/>
              <a:gd name="connsiteY14" fmla="*/ 4306610 h 4408094"/>
              <a:gd name="connsiteX15" fmla="*/ 3364792 w 7961586"/>
              <a:gd name="connsiteY15" fmla="*/ 3575090 h 4408094"/>
              <a:gd name="connsiteX16" fmla="*/ 3059992 w 7961586"/>
              <a:gd name="connsiteY16" fmla="*/ 3300770 h 4408094"/>
              <a:gd name="connsiteX17" fmla="*/ 2633272 w 7961586"/>
              <a:gd name="connsiteY17" fmla="*/ 3620810 h 4408094"/>
              <a:gd name="connsiteX18" fmla="*/ 2069392 w 7961586"/>
              <a:gd name="connsiteY18" fmla="*/ 3300770 h 4408094"/>
              <a:gd name="connsiteX19" fmla="*/ 1246432 w 7961586"/>
              <a:gd name="connsiteY19" fmla="*/ 3575090 h 4408094"/>
              <a:gd name="connsiteX20" fmla="*/ 865432 w 7961586"/>
              <a:gd name="connsiteY20" fmla="*/ 3879890 h 4408094"/>
              <a:gd name="connsiteX21" fmla="*/ 103432 w 7961586"/>
              <a:gd name="connsiteY21" fmla="*/ 3422690 h 4408094"/>
              <a:gd name="connsiteX22" fmla="*/ 57712 w 7961586"/>
              <a:gd name="connsiteY22" fmla="*/ 2675930 h 4408094"/>
              <a:gd name="connsiteX23" fmla="*/ 575872 w 7961586"/>
              <a:gd name="connsiteY23" fmla="*/ 1685330 h 4408094"/>
              <a:gd name="connsiteX24" fmla="*/ 1688392 w 7961586"/>
              <a:gd name="connsiteY24" fmla="*/ 1334810 h 4408094"/>
              <a:gd name="connsiteX25" fmla="*/ 3151432 w 7961586"/>
              <a:gd name="connsiteY25" fmla="*/ 1685330 h 4408094"/>
              <a:gd name="connsiteX26" fmla="*/ 4309672 w 7961586"/>
              <a:gd name="connsiteY26" fmla="*/ 1852970 h 4408094"/>
              <a:gd name="connsiteX0" fmla="*/ 4309672 w 7961586"/>
              <a:gd name="connsiteY0" fmla="*/ 1852970 h 4408094"/>
              <a:gd name="connsiteX1" fmla="*/ 6275632 w 7961586"/>
              <a:gd name="connsiteY1" fmla="*/ 892850 h 4408094"/>
              <a:gd name="connsiteX2" fmla="*/ 6976672 w 7961586"/>
              <a:gd name="connsiteY2" fmla="*/ 115610 h 4408094"/>
              <a:gd name="connsiteX3" fmla="*/ 7753912 w 7961586"/>
              <a:gd name="connsiteY3" fmla="*/ 39410 h 4408094"/>
              <a:gd name="connsiteX4" fmla="*/ 7921552 w 7961586"/>
              <a:gd name="connsiteY4" fmla="*/ 466130 h 4408094"/>
              <a:gd name="connsiteX5" fmla="*/ 7129072 w 7961586"/>
              <a:gd name="connsiteY5" fmla="*/ 1395770 h 4408094"/>
              <a:gd name="connsiteX6" fmla="*/ 7098592 w 7961586"/>
              <a:gd name="connsiteY6" fmla="*/ 1974890 h 4408094"/>
              <a:gd name="connsiteX7" fmla="*/ 7540552 w 7961586"/>
              <a:gd name="connsiteY7" fmla="*/ 2813090 h 4408094"/>
              <a:gd name="connsiteX8" fmla="*/ 7571032 w 7961586"/>
              <a:gd name="connsiteY8" fmla="*/ 3757970 h 4408094"/>
              <a:gd name="connsiteX9" fmla="*/ 6687112 w 7961586"/>
              <a:gd name="connsiteY9" fmla="*/ 3971330 h 4408094"/>
              <a:gd name="connsiteX10" fmla="*/ 6245152 w 7961586"/>
              <a:gd name="connsiteY10" fmla="*/ 3605570 h 4408094"/>
              <a:gd name="connsiteX11" fmla="*/ 5102152 w 7961586"/>
              <a:gd name="connsiteY11" fmla="*/ 4062770 h 4408094"/>
              <a:gd name="connsiteX12" fmla="*/ 4477312 w 7961586"/>
              <a:gd name="connsiteY12" fmla="*/ 3697010 h 4408094"/>
              <a:gd name="connsiteX13" fmla="*/ 4126792 w 7961586"/>
              <a:gd name="connsiteY13" fmla="*/ 4337090 h 4408094"/>
              <a:gd name="connsiteX14" fmla="*/ 3776272 w 7961586"/>
              <a:gd name="connsiteY14" fmla="*/ 4306610 h 4408094"/>
              <a:gd name="connsiteX15" fmla="*/ 3364792 w 7961586"/>
              <a:gd name="connsiteY15" fmla="*/ 3575090 h 4408094"/>
              <a:gd name="connsiteX16" fmla="*/ 3059992 w 7961586"/>
              <a:gd name="connsiteY16" fmla="*/ 3300770 h 4408094"/>
              <a:gd name="connsiteX17" fmla="*/ 2633272 w 7961586"/>
              <a:gd name="connsiteY17" fmla="*/ 3620810 h 4408094"/>
              <a:gd name="connsiteX18" fmla="*/ 2069392 w 7961586"/>
              <a:gd name="connsiteY18" fmla="*/ 3300770 h 4408094"/>
              <a:gd name="connsiteX19" fmla="*/ 1246432 w 7961586"/>
              <a:gd name="connsiteY19" fmla="*/ 3575090 h 4408094"/>
              <a:gd name="connsiteX20" fmla="*/ 865432 w 7961586"/>
              <a:gd name="connsiteY20" fmla="*/ 3879890 h 4408094"/>
              <a:gd name="connsiteX21" fmla="*/ 103432 w 7961586"/>
              <a:gd name="connsiteY21" fmla="*/ 3422690 h 4408094"/>
              <a:gd name="connsiteX22" fmla="*/ 57712 w 7961586"/>
              <a:gd name="connsiteY22" fmla="*/ 2675930 h 4408094"/>
              <a:gd name="connsiteX23" fmla="*/ 575872 w 7961586"/>
              <a:gd name="connsiteY23" fmla="*/ 1685330 h 4408094"/>
              <a:gd name="connsiteX24" fmla="*/ 1688392 w 7961586"/>
              <a:gd name="connsiteY24" fmla="*/ 1334810 h 4408094"/>
              <a:gd name="connsiteX25" fmla="*/ 3151432 w 7961586"/>
              <a:gd name="connsiteY25" fmla="*/ 1685330 h 4408094"/>
              <a:gd name="connsiteX26" fmla="*/ 4309672 w 7961586"/>
              <a:gd name="connsiteY26" fmla="*/ 1852970 h 4408094"/>
              <a:gd name="connsiteX0" fmla="*/ 4309672 w 7961586"/>
              <a:gd name="connsiteY0" fmla="*/ 1852970 h 4408094"/>
              <a:gd name="connsiteX1" fmla="*/ 6275632 w 7961586"/>
              <a:gd name="connsiteY1" fmla="*/ 892850 h 4408094"/>
              <a:gd name="connsiteX2" fmla="*/ 6976672 w 7961586"/>
              <a:gd name="connsiteY2" fmla="*/ 115610 h 4408094"/>
              <a:gd name="connsiteX3" fmla="*/ 7753912 w 7961586"/>
              <a:gd name="connsiteY3" fmla="*/ 39410 h 4408094"/>
              <a:gd name="connsiteX4" fmla="*/ 7921552 w 7961586"/>
              <a:gd name="connsiteY4" fmla="*/ 466130 h 4408094"/>
              <a:gd name="connsiteX5" fmla="*/ 7129072 w 7961586"/>
              <a:gd name="connsiteY5" fmla="*/ 1395770 h 4408094"/>
              <a:gd name="connsiteX6" fmla="*/ 7098592 w 7961586"/>
              <a:gd name="connsiteY6" fmla="*/ 1974890 h 4408094"/>
              <a:gd name="connsiteX7" fmla="*/ 7540552 w 7961586"/>
              <a:gd name="connsiteY7" fmla="*/ 2813090 h 4408094"/>
              <a:gd name="connsiteX8" fmla="*/ 7571032 w 7961586"/>
              <a:gd name="connsiteY8" fmla="*/ 3757970 h 4408094"/>
              <a:gd name="connsiteX9" fmla="*/ 6778552 w 7961586"/>
              <a:gd name="connsiteY9" fmla="*/ 3666530 h 4408094"/>
              <a:gd name="connsiteX10" fmla="*/ 6245152 w 7961586"/>
              <a:gd name="connsiteY10" fmla="*/ 3605570 h 4408094"/>
              <a:gd name="connsiteX11" fmla="*/ 5102152 w 7961586"/>
              <a:gd name="connsiteY11" fmla="*/ 4062770 h 4408094"/>
              <a:gd name="connsiteX12" fmla="*/ 4477312 w 7961586"/>
              <a:gd name="connsiteY12" fmla="*/ 3697010 h 4408094"/>
              <a:gd name="connsiteX13" fmla="*/ 4126792 w 7961586"/>
              <a:gd name="connsiteY13" fmla="*/ 4337090 h 4408094"/>
              <a:gd name="connsiteX14" fmla="*/ 3776272 w 7961586"/>
              <a:gd name="connsiteY14" fmla="*/ 4306610 h 4408094"/>
              <a:gd name="connsiteX15" fmla="*/ 3364792 w 7961586"/>
              <a:gd name="connsiteY15" fmla="*/ 3575090 h 4408094"/>
              <a:gd name="connsiteX16" fmla="*/ 3059992 w 7961586"/>
              <a:gd name="connsiteY16" fmla="*/ 3300770 h 4408094"/>
              <a:gd name="connsiteX17" fmla="*/ 2633272 w 7961586"/>
              <a:gd name="connsiteY17" fmla="*/ 3620810 h 4408094"/>
              <a:gd name="connsiteX18" fmla="*/ 2069392 w 7961586"/>
              <a:gd name="connsiteY18" fmla="*/ 3300770 h 4408094"/>
              <a:gd name="connsiteX19" fmla="*/ 1246432 w 7961586"/>
              <a:gd name="connsiteY19" fmla="*/ 3575090 h 4408094"/>
              <a:gd name="connsiteX20" fmla="*/ 865432 w 7961586"/>
              <a:gd name="connsiteY20" fmla="*/ 3879890 h 4408094"/>
              <a:gd name="connsiteX21" fmla="*/ 103432 w 7961586"/>
              <a:gd name="connsiteY21" fmla="*/ 3422690 h 4408094"/>
              <a:gd name="connsiteX22" fmla="*/ 57712 w 7961586"/>
              <a:gd name="connsiteY22" fmla="*/ 2675930 h 4408094"/>
              <a:gd name="connsiteX23" fmla="*/ 575872 w 7961586"/>
              <a:gd name="connsiteY23" fmla="*/ 1685330 h 4408094"/>
              <a:gd name="connsiteX24" fmla="*/ 1688392 w 7961586"/>
              <a:gd name="connsiteY24" fmla="*/ 1334810 h 4408094"/>
              <a:gd name="connsiteX25" fmla="*/ 3151432 w 7961586"/>
              <a:gd name="connsiteY25" fmla="*/ 1685330 h 4408094"/>
              <a:gd name="connsiteX26" fmla="*/ 4309672 w 7961586"/>
              <a:gd name="connsiteY26" fmla="*/ 1852970 h 4408094"/>
              <a:gd name="connsiteX0" fmla="*/ 4309672 w 7961586"/>
              <a:gd name="connsiteY0" fmla="*/ 1852970 h 4408094"/>
              <a:gd name="connsiteX1" fmla="*/ 6275632 w 7961586"/>
              <a:gd name="connsiteY1" fmla="*/ 892850 h 4408094"/>
              <a:gd name="connsiteX2" fmla="*/ 6976672 w 7961586"/>
              <a:gd name="connsiteY2" fmla="*/ 115610 h 4408094"/>
              <a:gd name="connsiteX3" fmla="*/ 7753912 w 7961586"/>
              <a:gd name="connsiteY3" fmla="*/ 39410 h 4408094"/>
              <a:gd name="connsiteX4" fmla="*/ 7921552 w 7961586"/>
              <a:gd name="connsiteY4" fmla="*/ 466130 h 4408094"/>
              <a:gd name="connsiteX5" fmla="*/ 7129072 w 7961586"/>
              <a:gd name="connsiteY5" fmla="*/ 1395770 h 4408094"/>
              <a:gd name="connsiteX6" fmla="*/ 7098592 w 7961586"/>
              <a:gd name="connsiteY6" fmla="*/ 1974890 h 4408094"/>
              <a:gd name="connsiteX7" fmla="*/ 7540552 w 7961586"/>
              <a:gd name="connsiteY7" fmla="*/ 2813090 h 4408094"/>
              <a:gd name="connsiteX8" fmla="*/ 7571032 w 7961586"/>
              <a:gd name="connsiteY8" fmla="*/ 3757970 h 4408094"/>
              <a:gd name="connsiteX9" fmla="*/ 6778552 w 7961586"/>
              <a:gd name="connsiteY9" fmla="*/ 3666530 h 4408094"/>
              <a:gd name="connsiteX10" fmla="*/ 6245152 w 7961586"/>
              <a:gd name="connsiteY10" fmla="*/ 3605570 h 4408094"/>
              <a:gd name="connsiteX11" fmla="*/ 5102152 w 7961586"/>
              <a:gd name="connsiteY11" fmla="*/ 4062770 h 4408094"/>
              <a:gd name="connsiteX12" fmla="*/ 4477312 w 7961586"/>
              <a:gd name="connsiteY12" fmla="*/ 3697010 h 4408094"/>
              <a:gd name="connsiteX13" fmla="*/ 4126792 w 7961586"/>
              <a:gd name="connsiteY13" fmla="*/ 4337090 h 4408094"/>
              <a:gd name="connsiteX14" fmla="*/ 3776272 w 7961586"/>
              <a:gd name="connsiteY14" fmla="*/ 4306610 h 4408094"/>
              <a:gd name="connsiteX15" fmla="*/ 3364792 w 7961586"/>
              <a:gd name="connsiteY15" fmla="*/ 3575090 h 4408094"/>
              <a:gd name="connsiteX16" fmla="*/ 3059992 w 7961586"/>
              <a:gd name="connsiteY16" fmla="*/ 3300770 h 4408094"/>
              <a:gd name="connsiteX17" fmla="*/ 2633272 w 7961586"/>
              <a:gd name="connsiteY17" fmla="*/ 3620810 h 4408094"/>
              <a:gd name="connsiteX18" fmla="*/ 2069392 w 7961586"/>
              <a:gd name="connsiteY18" fmla="*/ 3300770 h 4408094"/>
              <a:gd name="connsiteX19" fmla="*/ 1246432 w 7961586"/>
              <a:gd name="connsiteY19" fmla="*/ 3575090 h 4408094"/>
              <a:gd name="connsiteX20" fmla="*/ 865432 w 7961586"/>
              <a:gd name="connsiteY20" fmla="*/ 3879890 h 4408094"/>
              <a:gd name="connsiteX21" fmla="*/ 103432 w 7961586"/>
              <a:gd name="connsiteY21" fmla="*/ 3422690 h 4408094"/>
              <a:gd name="connsiteX22" fmla="*/ 57712 w 7961586"/>
              <a:gd name="connsiteY22" fmla="*/ 2675930 h 4408094"/>
              <a:gd name="connsiteX23" fmla="*/ 575872 w 7961586"/>
              <a:gd name="connsiteY23" fmla="*/ 1685330 h 4408094"/>
              <a:gd name="connsiteX24" fmla="*/ 1688392 w 7961586"/>
              <a:gd name="connsiteY24" fmla="*/ 1334810 h 4408094"/>
              <a:gd name="connsiteX25" fmla="*/ 3151432 w 7961586"/>
              <a:gd name="connsiteY25" fmla="*/ 1685330 h 4408094"/>
              <a:gd name="connsiteX26" fmla="*/ 4309672 w 7961586"/>
              <a:gd name="connsiteY26" fmla="*/ 1852970 h 4408094"/>
              <a:gd name="connsiteX0" fmla="*/ 4309672 w 7961586"/>
              <a:gd name="connsiteY0" fmla="*/ 1852970 h 4408094"/>
              <a:gd name="connsiteX1" fmla="*/ 6275632 w 7961586"/>
              <a:gd name="connsiteY1" fmla="*/ 892850 h 4408094"/>
              <a:gd name="connsiteX2" fmla="*/ 6976672 w 7961586"/>
              <a:gd name="connsiteY2" fmla="*/ 115610 h 4408094"/>
              <a:gd name="connsiteX3" fmla="*/ 7753912 w 7961586"/>
              <a:gd name="connsiteY3" fmla="*/ 39410 h 4408094"/>
              <a:gd name="connsiteX4" fmla="*/ 7921552 w 7961586"/>
              <a:gd name="connsiteY4" fmla="*/ 466130 h 4408094"/>
              <a:gd name="connsiteX5" fmla="*/ 7129072 w 7961586"/>
              <a:gd name="connsiteY5" fmla="*/ 1395770 h 4408094"/>
              <a:gd name="connsiteX6" fmla="*/ 7098592 w 7961586"/>
              <a:gd name="connsiteY6" fmla="*/ 1974890 h 4408094"/>
              <a:gd name="connsiteX7" fmla="*/ 7540552 w 7961586"/>
              <a:gd name="connsiteY7" fmla="*/ 2813090 h 4408094"/>
              <a:gd name="connsiteX8" fmla="*/ 7571032 w 7961586"/>
              <a:gd name="connsiteY8" fmla="*/ 3757970 h 4408094"/>
              <a:gd name="connsiteX9" fmla="*/ 6824272 w 7961586"/>
              <a:gd name="connsiteY9" fmla="*/ 3636050 h 4408094"/>
              <a:gd name="connsiteX10" fmla="*/ 6245152 w 7961586"/>
              <a:gd name="connsiteY10" fmla="*/ 3605570 h 4408094"/>
              <a:gd name="connsiteX11" fmla="*/ 5102152 w 7961586"/>
              <a:gd name="connsiteY11" fmla="*/ 4062770 h 4408094"/>
              <a:gd name="connsiteX12" fmla="*/ 4477312 w 7961586"/>
              <a:gd name="connsiteY12" fmla="*/ 3697010 h 4408094"/>
              <a:gd name="connsiteX13" fmla="*/ 4126792 w 7961586"/>
              <a:gd name="connsiteY13" fmla="*/ 4337090 h 4408094"/>
              <a:gd name="connsiteX14" fmla="*/ 3776272 w 7961586"/>
              <a:gd name="connsiteY14" fmla="*/ 4306610 h 4408094"/>
              <a:gd name="connsiteX15" fmla="*/ 3364792 w 7961586"/>
              <a:gd name="connsiteY15" fmla="*/ 3575090 h 4408094"/>
              <a:gd name="connsiteX16" fmla="*/ 3059992 w 7961586"/>
              <a:gd name="connsiteY16" fmla="*/ 3300770 h 4408094"/>
              <a:gd name="connsiteX17" fmla="*/ 2633272 w 7961586"/>
              <a:gd name="connsiteY17" fmla="*/ 3620810 h 4408094"/>
              <a:gd name="connsiteX18" fmla="*/ 2069392 w 7961586"/>
              <a:gd name="connsiteY18" fmla="*/ 3300770 h 4408094"/>
              <a:gd name="connsiteX19" fmla="*/ 1246432 w 7961586"/>
              <a:gd name="connsiteY19" fmla="*/ 3575090 h 4408094"/>
              <a:gd name="connsiteX20" fmla="*/ 865432 w 7961586"/>
              <a:gd name="connsiteY20" fmla="*/ 3879890 h 4408094"/>
              <a:gd name="connsiteX21" fmla="*/ 103432 w 7961586"/>
              <a:gd name="connsiteY21" fmla="*/ 3422690 h 4408094"/>
              <a:gd name="connsiteX22" fmla="*/ 57712 w 7961586"/>
              <a:gd name="connsiteY22" fmla="*/ 2675930 h 4408094"/>
              <a:gd name="connsiteX23" fmla="*/ 575872 w 7961586"/>
              <a:gd name="connsiteY23" fmla="*/ 1685330 h 4408094"/>
              <a:gd name="connsiteX24" fmla="*/ 1688392 w 7961586"/>
              <a:gd name="connsiteY24" fmla="*/ 1334810 h 4408094"/>
              <a:gd name="connsiteX25" fmla="*/ 3151432 w 7961586"/>
              <a:gd name="connsiteY25" fmla="*/ 1685330 h 4408094"/>
              <a:gd name="connsiteX26" fmla="*/ 4309672 w 7961586"/>
              <a:gd name="connsiteY26" fmla="*/ 1852970 h 4408094"/>
              <a:gd name="connsiteX0" fmla="*/ 4309672 w 7961586"/>
              <a:gd name="connsiteY0" fmla="*/ 1852970 h 4408094"/>
              <a:gd name="connsiteX1" fmla="*/ 6275632 w 7961586"/>
              <a:gd name="connsiteY1" fmla="*/ 892850 h 4408094"/>
              <a:gd name="connsiteX2" fmla="*/ 6976672 w 7961586"/>
              <a:gd name="connsiteY2" fmla="*/ 115610 h 4408094"/>
              <a:gd name="connsiteX3" fmla="*/ 7753912 w 7961586"/>
              <a:gd name="connsiteY3" fmla="*/ 39410 h 4408094"/>
              <a:gd name="connsiteX4" fmla="*/ 7921552 w 7961586"/>
              <a:gd name="connsiteY4" fmla="*/ 466130 h 4408094"/>
              <a:gd name="connsiteX5" fmla="*/ 7129072 w 7961586"/>
              <a:gd name="connsiteY5" fmla="*/ 1395770 h 4408094"/>
              <a:gd name="connsiteX6" fmla="*/ 7098592 w 7961586"/>
              <a:gd name="connsiteY6" fmla="*/ 1974890 h 4408094"/>
              <a:gd name="connsiteX7" fmla="*/ 7540552 w 7961586"/>
              <a:gd name="connsiteY7" fmla="*/ 2813090 h 4408094"/>
              <a:gd name="connsiteX8" fmla="*/ 7571032 w 7961586"/>
              <a:gd name="connsiteY8" fmla="*/ 3757970 h 4408094"/>
              <a:gd name="connsiteX9" fmla="*/ 6793792 w 7961586"/>
              <a:gd name="connsiteY9" fmla="*/ 3697010 h 4408094"/>
              <a:gd name="connsiteX10" fmla="*/ 6245152 w 7961586"/>
              <a:gd name="connsiteY10" fmla="*/ 3605570 h 4408094"/>
              <a:gd name="connsiteX11" fmla="*/ 5102152 w 7961586"/>
              <a:gd name="connsiteY11" fmla="*/ 4062770 h 4408094"/>
              <a:gd name="connsiteX12" fmla="*/ 4477312 w 7961586"/>
              <a:gd name="connsiteY12" fmla="*/ 3697010 h 4408094"/>
              <a:gd name="connsiteX13" fmla="*/ 4126792 w 7961586"/>
              <a:gd name="connsiteY13" fmla="*/ 4337090 h 4408094"/>
              <a:gd name="connsiteX14" fmla="*/ 3776272 w 7961586"/>
              <a:gd name="connsiteY14" fmla="*/ 4306610 h 4408094"/>
              <a:gd name="connsiteX15" fmla="*/ 3364792 w 7961586"/>
              <a:gd name="connsiteY15" fmla="*/ 3575090 h 4408094"/>
              <a:gd name="connsiteX16" fmla="*/ 3059992 w 7961586"/>
              <a:gd name="connsiteY16" fmla="*/ 3300770 h 4408094"/>
              <a:gd name="connsiteX17" fmla="*/ 2633272 w 7961586"/>
              <a:gd name="connsiteY17" fmla="*/ 3620810 h 4408094"/>
              <a:gd name="connsiteX18" fmla="*/ 2069392 w 7961586"/>
              <a:gd name="connsiteY18" fmla="*/ 3300770 h 4408094"/>
              <a:gd name="connsiteX19" fmla="*/ 1246432 w 7961586"/>
              <a:gd name="connsiteY19" fmla="*/ 3575090 h 4408094"/>
              <a:gd name="connsiteX20" fmla="*/ 865432 w 7961586"/>
              <a:gd name="connsiteY20" fmla="*/ 3879890 h 4408094"/>
              <a:gd name="connsiteX21" fmla="*/ 103432 w 7961586"/>
              <a:gd name="connsiteY21" fmla="*/ 3422690 h 4408094"/>
              <a:gd name="connsiteX22" fmla="*/ 57712 w 7961586"/>
              <a:gd name="connsiteY22" fmla="*/ 2675930 h 4408094"/>
              <a:gd name="connsiteX23" fmla="*/ 575872 w 7961586"/>
              <a:gd name="connsiteY23" fmla="*/ 1685330 h 4408094"/>
              <a:gd name="connsiteX24" fmla="*/ 1688392 w 7961586"/>
              <a:gd name="connsiteY24" fmla="*/ 1334810 h 4408094"/>
              <a:gd name="connsiteX25" fmla="*/ 3151432 w 7961586"/>
              <a:gd name="connsiteY25" fmla="*/ 1685330 h 4408094"/>
              <a:gd name="connsiteX26" fmla="*/ 4309672 w 7961586"/>
              <a:gd name="connsiteY26" fmla="*/ 1852970 h 4408094"/>
              <a:gd name="connsiteX0" fmla="*/ 4309672 w 7961586"/>
              <a:gd name="connsiteY0" fmla="*/ 1852970 h 4408094"/>
              <a:gd name="connsiteX1" fmla="*/ 6275632 w 7961586"/>
              <a:gd name="connsiteY1" fmla="*/ 892850 h 4408094"/>
              <a:gd name="connsiteX2" fmla="*/ 6976672 w 7961586"/>
              <a:gd name="connsiteY2" fmla="*/ 115610 h 4408094"/>
              <a:gd name="connsiteX3" fmla="*/ 7753912 w 7961586"/>
              <a:gd name="connsiteY3" fmla="*/ 39410 h 4408094"/>
              <a:gd name="connsiteX4" fmla="*/ 7921552 w 7961586"/>
              <a:gd name="connsiteY4" fmla="*/ 466130 h 4408094"/>
              <a:gd name="connsiteX5" fmla="*/ 7129072 w 7961586"/>
              <a:gd name="connsiteY5" fmla="*/ 1395770 h 4408094"/>
              <a:gd name="connsiteX6" fmla="*/ 7098592 w 7961586"/>
              <a:gd name="connsiteY6" fmla="*/ 1974890 h 4408094"/>
              <a:gd name="connsiteX7" fmla="*/ 7540552 w 7961586"/>
              <a:gd name="connsiteY7" fmla="*/ 2813090 h 4408094"/>
              <a:gd name="connsiteX8" fmla="*/ 7571032 w 7961586"/>
              <a:gd name="connsiteY8" fmla="*/ 3757970 h 4408094"/>
              <a:gd name="connsiteX9" fmla="*/ 6793792 w 7961586"/>
              <a:gd name="connsiteY9" fmla="*/ 3803690 h 4408094"/>
              <a:gd name="connsiteX10" fmla="*/ 6245152 w 7961586"/>
              <a:gd name="connsiteY10" fmla="*/ 3605570 h 4408094"/>
              <a:gd name="connsiteX11" fmla="*/ 5102152 w 7961586"/>
              <a:gd name="connsiteY11" fmla="*/ 4062770 h 4408094"/>
              <a:gd name="connsiteX12" fmla="*/ 4477312 w 7961586"/>
              <a:gd name="connsiteY12" fmla="*/ 3697010 h 4408094"/>
              <a:gd name="connsiteX13" fmla="*/ 4126792 w 7961586"/>
              <a:gd name="connsiteY13" fmla="*/ 4337090 h 4408094"/>
              <a:gd name="connsiteX14" fmla="*/ 3776272 w 7961586"/>
              <a:gd name="connsiteY14" fmla="*/ 4306610 h 4408094"/>
              <a:gd name="connsiteX15" fmla="*/ 3364792 w 7961586"/>
              <a:gd name="connsiteY15" fmla="*/ 3575090 h 4408094"/>
              <a:gd name="connsiteX16" fmla="*/ 3059992 w 7961586"/>
              <a:gd name="connsiteY16" fmla="*/ 3300770 h 4408094"/>
              <a:gd name="connsiteX17" fmla="*/ 2633272 w 7961586"/>
              <a:gd name="connsiteY17" fmla="*/ 3620810 h 4408094"/>
              <a:gd name="connsiteX18" fmla="*/ 2069392 w 7961586"/>
              <a:gd name="connsiteY18" fmla="*/ 3300770 h 4408094"/>
              <a:gd name="connsiteX19" fmla="*/ 1246432 w 7961586"/>
              <a:gd name="connsiteY19" fmla="*/ 3575090 h 4408094"/>
              <a:gd name="connsiteX20" fmla="*/ 865432 w 7961586"/>
              <a:gd name="connsiteY20" fmla="*/ 3879890 h 4408094"/>
              <a:gd name="connsiteX21" fmla="*/ 103432 w 7961586"/>
              <a:gd name="connsiteY21" fmla="*/ 3422690 h 4408094"/>
              <a:gd name="connsiteX22" fmla="*/ 57712 w 7961586"/>
              <a:gd name="connsiteY22" fmla="*/ 2675930 h 4408094"/>
              <a:gd name="connsiteX23" fmla="*/ 575872 w 7961586"/>
              <a:gd name="connsiteY23" fmla="*/ 1685330 h 4408094"/>
              <a:gd name="connsiteX24" fmla="*/ 1688392 w 7961586"/>
              <a:gd name="connsiteY24" fmla="*/ 1334810 h 4408094"/>
              <a:gd name="connsiteX25" fmla="*/ 3151432 w 7961586"/>
              <a:gd name="connsiteY25" fmla="*/ 1685330 h 4408094"/>
              <a:gd name="connsiteX26" fmla="*/ 4309672 w 7961586"/>
              <a:gd name="connsiteY26" fmla="*/ 1852970 h 4408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961586" h="4408094">
                <a:moveTo>
                  <a:pt x="4309672" y="1852970"/>
                </a:moveTo>
                <a:cubicBezTo>
                  <a:pt x="5513632" y="1685330"/>
                  <a:pt x="5711752" y="1319570"/>
                  <a:pt x="6275632" y="892850"/>
                </a:cubicBezTo>
                <a:cubicBezTo>
                  <a:pt x="6839512" y="466130"/>
                  <a:pt x="6730292" y="257850"/>
                  <a:pt x="6976672" y="115610"/>
                </a:cubicBezTo>
                <a:cubicBezTo>
                  <a:pt x="7223052" y="-26630"/>
                  <a:pt x="7596432" y="-19010"/>
                  <a:pt x="7753912" y="39410"/>
                </a:cubicBezTo>
                <a:cubicBezTo>
                  <a:pt x="7911392" y="97830"/>
                  <a:pt x="8025692" y="240070"/>
                  <a:pt x="7921552" y="466130"/>
                </a:cubicBezTo>
                <a:cubicBezTo>
                  <a:pt x="7817412" y="692190"/>
                  <a:pt x="7266232" y="1144310"/>
                  <a:pt x="7129072" y="1395770"/>
                </a:cubicBezTo>
                <a:cubicBezTo>
                  <a:pt x="6991912" y="1647230"/>
                  <a:pt x="7030012" y="1738670"/>
                  <a:pt x="7098592" y="1974890"/>
                </a:cubicBezTo>
                <a:cubicBezTo>
                  <a:pt x="7167172" y="2211110"/>
                  <a:pt x="7461812" y="2515910"/>
                  <a:pt x="7540552" y="2813090"/>
                </a:cubicBezTo>
                <a:cubicBezTo>
                  <a:pt x="7619292" y="3110270"/>
                  <a:pt x="7695492" y="3592870"/>
                  <a:pt x="7571032" y="3757970"/>
                </a:cubicBezTo>
                <a:cubicBezTo>
                  <a:pt x="7446572" y="3923070"/>
                  <a:pt x="6984292" y="3951010"/>
                  <a:pt x="6793792" y="3803690"/>
                </a:cubicBezTo>
                <a:cubicBezTo>
                  <a:pt x="6603292" y="3656370"/>
                  <a:pt x="6527092" y="3562390"/>
                  <a:pt x="6245152" y="3605570"/>
                </a:cubicBezTo>
                <a:cubicBezTo>
                  <a:pt x="5963212" y="3648750"/>
                  <a:pt x="5396792" y="4047530"/>
                  <a:pt x="5102152" y="4062770"/>
                </a:cubicBezTo>
                <a:cubicBezTo>
                  <a:pt x="4807512" y="4078010"/>
                  <a:pt x="4639872" y="3651290"/>
                  <a:pt x="4477312" y="3697010"/>
                </a:cubicBezTo>
                <a:cubicBezTo>
                  <a:pt x="4314752" y="3742730"/>
                  <a:pt x="4243632" y="4235490"/>
                  <a:pt x="4126792" y="4337090"/>
                </a:cubicBezTo>
                <a:cubicBezTo>
                  <a:pt x="4009952" y="4438690"/>
                  <a:pt x="3903272" y="4433610"/>
                  <a:pt x="3776272" y="4306610"/>
                </a:cubicBezTo>
                <a:cubicBezTo>
                  <a:pt x="3649272" y="4179610"/>
                  <a:pt x="3484172" y="3742730"/>
                  <a:pt x="3364792" y="3575090"/>
                </a:cubicBezTo>
                <a:cubicBezTo>
                  <a:pt x="3245412" y="3407450"/>
                  <a:pt x="3181912" y="3293150"/>
                  <a:pt x="3059992" y="3300770"/>
                </a:cubicBezTo>
                <a:cubicBezTo>
                  <a:pt x="2938072" y="3308390"/>
                  <a:pt x="2798372" y="3620810"/>
                  <a:pt x="2633272" y="3620810"/>
                </a:cubicBezTo>
                <a:cubicBezTo>
                  <a:pt x="2468172" y="3620810"/>
                  <a:pt x="2300532" y="3308390"/>
                  <a:pt x="2069392" y="3300770"/>
                </a:cubicBezTo>
                <a:cubicBezTo>
                  <a:pt x="1838252" y="3293150"/>
                  <a:pt x="1447092" y="3478570"/>
                  <a:pt x="1246432" y="3575090"/>
                </a:cubicBezTo>
                <a:cubicBezTo>
                  <a:pt x="1045772" y="3671610"/>
                  <a:pt x="1055932" y="3905290"/>
                  <a:pt x="865432" y="3879890"/>
                </a:cubicBezTo>
                <a:cubicBezTo>
                  <a:pt x="674932" y="3854490"/>
                  <a:pt x="238052" y="3623350"/>
                  <a:pt x="103432" y="3422690"/>
                </a:cubicBezTo>
                <a:cubicBezTo>
                  <a:pt x="-31188" y="3222030"/>
                  <a:pt x="-21028" y="2965490"/>
                  <a:pt x="57712" y="2675930"/>
                </a:cubicBezTo>
                <a:cubicBezTo>
                  <a:pt x="136452" y="2386370"/>
                  <a:pt x="304092" y="1908850"/>
                  <a:pt x="575872" y="1685330"/>
                </a:cubicBezTo>
                <a:cubicBezTo>
                  <a:pt x="847652" y="1461810"/>
                  <a:pt x="1259132" y="1334810"/>
                  <a:pt x="1688392" y="1334810"/>
                </a:cubicBezTo>
                <a:cubicBezTo>
                  <a:pt x="2117652" y="1334810"/>
                  <a:pt x="2714552" y="1598970"/>
                  <a:pt x="3151432" y="1685330"/>
                </a:cubicBezTo>
                <a:cubicBezTo>
                  <a:pt x="3588312" y="1771690"/>
                  <a:pt x="3936292" y="1855510"/>
                  <a:pt x="4309672" y="1852970"/>
                </a:cubicBezTo>
                <a:close/>
              </a:path>
            </a:pathLst>
          </a:custGeom>
          <a:solidFill>
            <a:srgbClr val="F16127">
              <a:alpha val="7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100365" y="2504015"/>
            <a:ext cx="6717739" cy="3284805"/>
          </a:xfrm>
          <a:custGeom>
            <a:avLst/>
            <a:gdLst>
              <a:gd name="connsiteX0" fmla="*/ 1225515 w 6717739"/>
              <a:gd name="connsiteY0" fmla="*/ 269664 h 3284804"/>
              <a:gd name="connsiteX1" fmla="*/ 1926555 w 6717739"/>
              <a:gd name="connsiteY1" fmla="*/ 223944 h 3284804"/>
              <a:gd name="connsiteX2" fmla="*/ 3313395 w 6717739"/>
              <a:gd name="connsiteY2" fmla="*/ 559224 h 3284804"/>
              <a:gd name="connsiteX3" fmla="*/ 4380195 w 6717739"/>
              <a:gd name="connsiteY3" fmla="*/ 818304 h 3284804"/>
              <a:gd name="connsiteX4" fmla="*/ 5462235 w 6717739"/>
              <a:gd name="connsiteY4" fmla="*/ 498264 h 3284804"/>
              <a:gd name="connsiteX5" fmla="*/ 6148035 w 6717739"/>
              <a:gd name="connsiteY5" fmla="*/ 10584 h 3284804"/>
              <a:gd name="connsiteX6" fmla="*/ 6589995 w 6717739"/>
              <a:gd name="connsiteY6" fmla="*/ 239184 h 3284804"/>
              <a:gd name="connsiteX7" fmla="*/ 6681435 w 6717739"/>
              <a:gd name="connsiteY7" fmla="*/ 1092624 h 3284804"/>
              <a:gd name="connsiteX8" fmla="*/ 6056595 w 6717739"/>
              <a:gd name="connsiteY8" fmla="*/ 2083224 h 3284804"/>
              <a:gd name="connsiteX9" fmla="*/ 5096475 w 6717739"/>
              <a:gd name="connsiteY9" fmla="*/ 2555664 h 3284804"/>
              <a:gd name="connsiteX10" fmla="*/ 4349715 w 6717739"/>
              <a:gd name="connsiteY10" fmla="*/ 2631864 h 3284804"/>
              <a:gd name="connsiteX11" fmla="*/ 4151595 w 6717739"/>
              <a:gd name="connsiteY11" fmla="*/ 3256704 h 3284804"/>
              <a:gd name="connsiteX12" fmla="*/ 3755355 w 6717739"/>
              <a:gd name="connsiteY12" fmla="*/ 3089064 h 3284804"/>
              <a:gd name="connsiteX13" fmla="*/ 3374355 w 6717739"/>
              <a:gd name="connsiteY13" fmla="*/ 2311824 h 3284804"/>
              <a:gd name="connsiteX14" fmla="*/ 2581875 w 6717739"/>
              <a:gd name="connsiteY14" fmla="*/ 2083224 h 3284804"/>
              <a:gd name="connsiteX15" fmla="*/ 1530315 w 6717739"/>
              <a:gd name="connsiteY15" fmla="*/ 2189904 h 3284804"/>
              <a:gd name="connsiteX16" fmla="*/ 981675 w 6717739"/>
              <a:gd name="connsiteY16" fmla="*/ 2708064 h 3284804"/>
              <a:gd name="connsiteX17" fmla="*/ 570195 w 6717739"/>
              <a:gd name="connsiteY17" fmla="*/ 2769024 h 3284804"/>
              <a:gd name="connsiteX18" fmla="*/ 128235 w 6717739"/>
              <a:gd name="connsiteY18" fmla="*/ 2357544 h 3284804"/>
              <a:gd name="connsiteX19" fmla="*/ 6315 w 6717739"/>
              <a:gd name="connsiteY19" fmla="*/ 1702224 h 3284804"/>
              <a:gd name="connsiteX20" fmla="*/ 280635 w 6717739"/>
              <a:gd name="connsiteY20" fmla="*/ 1062144 h 3284804"/>
              <a:gd name="connsiteX21" fmla="*/ 935955 w 6717739"/>
              <a:gd name="connsiteY21" fmla="*/ 376344 h 3284804"/>
              <a:gd name="connsiteX22" fmla="*/ 2033235 w 6717739"/>
              <a:gd name="connsiteY22" fmla="*/ 239184 h 3284804"/>
              <a:gd name="connsiteX0" fmla="*/ 1225515 w 6717739"/>
              <a:gd name="connsiteY0" fmla="*/ 269664 h 3284804"/>
              <a:gd name="connsiteX1" fmla="*/ 1972275 w 6717739"/>
              <a:gd name="connsiteY1" fmla="*/ 208704 h 3284804"/>
              <a:gd name="connsiteX2" fmla="*/ 3313395 w 6717739"/>
              <a:gd name="connsiteY2" fmla="*/ 559224 h 3284804"/>
              <a:gd name="connsiteX3" fmla="*/ 4380195 w 6717739"/>
              <a:gd name="connsiteY3" fmla="*/ 818304 h 3284804"/>
              <a:gd name="connsiteX4" fmla="*/ 5462235 w 6717739"/>
              <a:gd name="connsiteY4" fmla="*/ 498264 h 3284804"/>
              <a:gd name="connsiteX5" fmla="*/ 6148035 w 6717739"/>
              <a:gd name="connsiteY5" fmla="*/ 10584 h 3284804"/>
              <a:gd name="connsiteX6" fmla="*/ 6589995 w 6717739"/>
              <a:gd name="connsiteY6" fmla="*/ 239184 h 3284804"/>
              <a:gd name="connsiteX7" fmla="*/ 6681435 w 6717739"/>
              <a:gd name="connsiteY7" fmla="*/ 1092624 h 3284804"/>
              <a:gd name="connsiteX8" fmla="*/ 6056595 w 6717739"/>
              <a:gd name="connsiteY8" fmla="*/ 2083224 h 3284804"/>
              <a:gd name="connsiteX9" fmla="*/ 5096475 w 6717739"/>
              <a:gd name="connsiteY9" fmla="*/ 2555664 h 3284804"/>
              <a:gd name="connsiteX10" fmla="*/ 4349715 w 6717739"/>
              <a:gd name="connsiteY10" fmla="*/ 2631864 h 3284804"/>
              <a:gd name="connsiteX11" fmla="*/ 4151595 w 6717739"/>
              <a:gd name="connsiteY11" fmla="*/ 3256704 h 3284804"/>
              <a:gd name="connsiteX12" fmla="*/ 3755355 w 6717739"/>
              <a:gd name="connsiteY12" fmla="*/ 3089064 h 3284804"/>
              <a:gd name="connsiteX13" fmla="*/ 3374355 w 6717739"/>
              <a:gd name="connsiteY13" fmla="*/ 2311824 h 3284804"/>
              <a:gd name="connsiteX14" fmla="*/ 2581875 w 6717739"/>
              <a:gd name="connsiteY14" fmla="*/ 2083224 h 3284804"/>
              <a:gd name="connsiteX15" fmla="*/ 1530315 w 6717739"/>
              <a:gd name="connsiteY15" fmla="*/ 2189904 h 3284804"/>
              <a:gd name="connsiteX16" fmla="*/ 981675 w 6717739"/>
              <a:gd name="connsiteY16" fmla="*/ 2708064 h 3284804"/>
              <a:gd name="connsiteX17" fmla="*/ 570195 w 6717739"/>
              <a:gd name="connsiteY17" fmla="*/ 2769024 h 3284804"/>
              <a:gd name="connsiteX18" fmla="*/ 128235 w 6717739"/>
              <a:gd name="connsiteY18" fmla="*/ 2357544 h 3284804"/>
              <a:gd name="connsiteX19" fmla="*/ 6315 w 6717739"/>
              <a:gd name="connsiteY19" fmla="*/ 1702224 h 3284804"/>
              <a:gd name="connsiteX20" fmla="*/ 280635 w 6717739"/>
              <a:gd name="connsiteY20" fmla="*/ 1062144 h 3284804"/>
              <a:gd name="connsiteX21" fmla="*/ 935955 w 6717739"/>
              <a:gd name="connsiteY21" fmla="*/ 376344 h 3284804"/>
              <a:gd name="connsiteX22" fmla="*/ 2033235 w 6717739"/>
              <a:gd name="connsiteY22" fmla="*/ 239184 h 3284804"/>
              <a:gd name="connsiteX0" fmla="*/ 1225515 w 6717739"/>
              <a:gd name="connsiteY0" fmla="*/ 609600 h 3624740"/>
              <a:gd name="connsiteX1" fmla="*/ 1972275 w 6717739"/>
              <a:gd name="connsiteY1" fmla="*/ 548640 h 3624740"/>
              <a:gd name="connsiteX2" fmla="*/ 3313395 w 6717739"/>
              <a:gd name="connsiteY2" fmla="*/ 899160 h 3624740"/>
              <a:gd name="connsiteX3" fmla="*/ 4380195 w 6717739"/>
              <a:gd name="connsiteY3" fmla="*/ 1158240 h 3624740"/>
              <a:gd name="connsiteX4" fmla="*/ 5462235 w 6717739"/>
              <a:gd name="connsiteY4" fmla="*/ 838200 h 3624740"/>
              <a:gd name="connsiteX5" fmla="*/ 6148035 w 6717739"/>
              <a:gd name="connsiteY5" fmla="*/ 350520 h 3624740"/>
              <a:gd name="connsiteX6" fmla="*/ 6589995 w 6717739"/>
              <a:gd name="connsiteY6" fmla="*/ 579120 h 3624740"/>
              <a:gd name="connsiteX7" fmla="*/ 6681435 w 6717739"/>
              <a:gd name="connsiteY7" fmla="*/ 1432560 h 3624740"/>
              <a:gd name="connsiteX8" fmla="*/ 6056595 w 6717739"/>
              <a:gd name="connsiteY8" fmla="*/ 2423160 h 3624740"/>
              <a:gd name="connsiteX9" fmla="*/ 5096475 w 6717739"/>
              <a:gd name="connsiteY9" fmla="*/ 2895600 h 3624740"/>
              <a:gd name="connsiteX10" fmla="*/ 4349715 w 6717739"/>
              <a:gd name="connsiteY10" fmla="*/ 2971800 h 3624740"/>
              <a:gd name="connsiteX11" fmla="*/ 4151595 w 6717739"/>
              <a:gd name="connsiteY11" fmla="*/ 3596640 h 3624740"/>
              <a:gd name="connsiteX12" fmla="*/ 3755355 w 6717739"/>
              <a:gd name="connsiteY12" fmla="*/ 3429000 h 3624740"/>
              <a:gd name="connsiteX13" fmla="*/ 3374355 w 6717739"/>
              <a:gd name="connsiteY13" fmla="*/ 2651760 h 3624740"/>
              <a:gd name="connsiteX14" fmla="*/ 2581875 w 6717739"/>
              <a:gd name="connsiteY14" fmla="*/ 2423160 h 3624740"/>
              <a:gd name="connsiteX15" fmla="*/ 1530315 w 6717739"/>
              <a:gd name="connsiteY15" fmla="*/ 2529840 h 3624740"/>
              <a:gd name="connsiteX16" fmla="*/ 981675 w 6717739"/>
              <a:gd name="connsiteY16" fmla="*/ 3048000 h 3624740"/>
              <a:gd name="connsiteX17" fmla="*/ 570195 w 6717739"/>
              <a:gd name="connsiteY17" fmla="*/ 3108960 h 3624740"/>
              <a:gd name="connsiteX18" fmla="*/ 128235 w 6717739"/>
              <a:gd name="connsiteY18" fmla="*/ 2697480 h 3624740"/>
              <a:gd name="connsiteX19" fmla="*/ 6315 w 6717739"/>
              <a:gd name="connsiteY19" fmla="*/ 2042160 h 3624740"/>
              <a:gd name="connsiteX20" fmla="*/ 280635 w 6717739"/>
              <a:gd name="connsiteY20" fmla="*/ 1402080 h 3624740"/>
              <a:gd name="connsiteX21" fmla="*/ 935955 w 6717739"/>
              <a:gd name="connsiteY21" fmla="*/ 716280 h 3624740"/>
              <a:gd name="connsiteX22" fmla="*/ 2002755 w 6717739"/>
              <a:gd name="connsiteY22" fmla="*/ 0 h 3624740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096475 w 6717739"/>
              <a:gd name="connsiteY9" fmla="*/ 2555665 h 3284805"/>
              <a:gd name="connsiteX10" fmla="*/ 434971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935955 w 6717739"/>
              <a:gd name="connsiteY21" fmla="*/ 376345 h 3284805"/>
              <a:gd name="connsiteX22" fmla="*/ 1911315 w 6717739"/>
              <a:gd name="connsiteY22" fmla="*/ 223945 h 3284805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096475 w 6717739"/>
              <a:gd name="connsiteY9" fmla="*/ 2555665 h 3284805"/>
              <a:gd name="connsiteX10" fmla="*/ 434971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935955 w 6717739"/>
              <a:gd name="connsiteY21" fmla="*/ 376345 h 3284805"/>
              <a:gd name="connsiteX22" fmla="*/ 1911315 w 6717739"/>
              <a:gd name="connsiteY22" fmla="*/ 223945 h 3284805"/>
              <a:gd name="connsiteX23" fmla="*/ 1225515 w 6717739"/>
              <a:gd name="connsiteY23" fmla="*/ 269665 h 3284805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096475 w 6717739"/>
              <a:gd name="connsiteY9" fmla="*/ 2555665 h 3284805"/>
              <a:gd name="connsiteX10" fmla="*/ 434971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935955 w 6717739"/>
              <a:gd name="connsiteY21" fmla="*/ 376345 h 3284805"/>
              <a:gd name="connsiteX22" fmla="*/ 1225515 w 6717739"/>
              <a:gd name="connsiteY22" fmla="*/ 269665 h 3284805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096475 w 6717739"/>
              <a:gd name="connsiteY9" fmla="*/ 2555665 h 3284805"/>
              <a:gd name="connsiteX10" fmla="*/ 434971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707355 w 6717739"/>
              <a:gd name="connsiteY21" fmla="*/ 513505 h 3284805"/>
              <a:gd name="connsiteX22" fmla="*/ 1225515 w 6717739"/>
              <a:gd name="connsiteY22" fmla="*/ 269665 h 3284805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096475 w 6717739"/>
              <a:gd name="connsiteY9" fmla="*/ 2555665 h 3284805"/>
              <a:gd name="connsiteX10" fmla="*/ 434971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707355 w 6717739"/>
              <a:gd name="connsiteY21" fmla="*/ 513505 h 3284805"/>
              <a:gd name="connsiteX22" fmla="*/ 1225515 w 6717739"/>
              <a:gd name="connsiteY22" fmla="*/ 269665 h 3284805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096475 w 6717739"/>
              <a:gd name="connsiteY9" fmla="*/ 2555665 h 3284805"/>
              <a:gd name="connsiteX10" fmla="*/ 434971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707355 w 6717739"/>
              <a:gd name="connsiteY21" fmla="*/ 513505 h 3284805"/>
              <a:gd name="connsiteX22" fmla="*/ 1225515 w 6717739"/>
              <a:gd name="connsiteY22" fmla="*/ 269665 h 3284805"/>
              <a:gd name="connsiteX0" fmla="*/ 1225515 w 6717739"/>
              <a:gd name="connsiteY0" fmla="*/ 269665 h 3282661"/>
              <a:gd name="connsiteX1" fmla="*/ 1972275 w 6717739"/>
              <a:gd name="connsiteY1" fmla="*/ 208705 h 3282661"/>
              <a:gd name="connsiteX2" fmla="*/ 3313395 w 6717739"/>
              <a:gd name="connsiteY2" fmla="*/ 559225 h 3282661"/>
              <a:gd name="connsiteX3" fmla="*/ 4380195 w 6717739"/>
              <a:gd name="connsiteY3" fmla="*/ 818305 h 3282661"/>
              <a:gd name="connsiteX4" fmla="*/ 5462235 w 6717739"/>
              <a:gd name="connsiteY4" fmla="*/ 498265 h 3282661"/>
              <a:gd name="connsiteX5" fmla="*/ 6148035 w 6717739"/>
              <a:gd name="connsiteY5" fmla="*/ 10585 h 3282661"/>
              <a:gd name="connsiteX6" fmla="*/ 6589995 w 6717739"/>
              <a:gd name="connsiteY6" fmla="*/ 239185 h 3282661"/>
              <a:gd name="connsiteX7" fmla="*/ 6681435 w 6717739"/>
              <a:gd name="connsiteY7" fmla="*/ 1092625 h 3282661"/>
              <a:gd name="connsiteX8" fmla="*/ 6056595 w 6717739"/>
              <a:gd name="connsiteY8" fmla="*/ 2083225 h 3282661"/>
              <a:gd name="connsiteX9" fmla="*/ 5096475 w 6717739"/>
              <a:gd name="connsiteY9" fmla="*/ 2555665 h 3282661"/>
              <a:gd name="connsiteX10" fmla="*/ 4425915 w 6717739"/>
              <a:gd name="connsiteY10" fmla="*/ 2662345 h 3282661"/>
              <a:gd name="connsiteX11" fmla="*/ 4151595 w 6717739"/>
              <a:gd name="connsiteY11" fmla="*/ 3256705 h 3282661"/>
              <a:gd name="connsiteX12" fmla="*/ 3755355 w 6717739"/>
              <a:gd name="connsiteY12" fmla="*/ 3089065 h 3282661"/>
              <a:gd name="connsiteX13" fmla="*/ 3374355 w 6717739"/>
              <a:gd name="connsiteY13" fmla="*/ 2311825 h 3282661"/>
              <a:gd name="connsiteX14" fmla="*/ 2581875 w 6717739"/>
              <a:gd name="connsiteY14" fmla="*/ 2083225 h 3282661"/>
              <a:gd name="connsiteX15" fmla="*/ 1530315 w 6717739"/>
              <a:gd name="connsiteY15" fmla="*/ 2189905 h 3282661"/>
              <a:gd name="connsiteX16" fmla="*/ 981675 w 6717739"/>
              <a:gd name="connsiteY16" fmla="*/ 2708065 h 3282661"/>
              <a:gd name="connsiteX17" fmla="*/ 570195 w 6717739"/>
              <a:gd name="connsiteY17" fmla="*/ 2769025 h 3282661"/>
              <a:gd name="connsiteX18" fmla="*/ 128235 w 6717739"/>
              <a:gd name="connsiteY18" fmla="*/ 2357545 h 3282661"/>
              <a:gd name="connsiteX19" fmla="*/ 6315 w 6717739"/>
              <a:gd name="connsiteY19" fmla="*/ 1702225 h 3282661"/>
              <a:gd name="connsiteX20" fmla="*/ 280635 w 6717739"/>
              <a:gd name="connsiteY20" fmla="*/ 1062145 h 3282661"/>
              <a:gd name="connsiteX21" fmla="*/ 707355 w 6717739"/>
              <a:gd name="connsiteY21" fmla="*/ 513505 h 3282661"/>
              <a:gd name="connsiteX22" fmla="*/ 1225515 w 6717739"/>
              <a:gd name="connsiteY22" fmla="*/ 269665 h 3282661"/>
              <a:gd name="connsiteX0" fmla="*/ 1225515 w 6717739"/>
              <a:gd name="connsiteY0" fmla="*/ 269665 h 3282661"/>
              <a:gd name="connsiteX1" fmla="*/ 1972275 w 6717739"/>
              <a:gd name="connsiteY1" fmla="*/ 208705 h 3282661"/>
              <a:gd name="connsiteX2" fmla="*/ 3313395 w 6717739"/>
              <a:gd name="connsiteY2" fmla="*/ 559225 h 3282661"/>
              <a:gd name="connsiteX3" fmla="*/ 4380195 w 6717739"/>
              <a:gd name="connsiteY3" fmla="*/ 818305 h 3282661"/>
              <a:gd name="connsiteX4" fmla="*/ 5462235 w 6717739"/>
              <a:gd name="connsiteY4" fmla="*/ 498265 h 3282661"/>
              <a:gd name="connsiteX5" fmla="*/ 6148035 w 6717739"/>
              <a:gd name="connsiteY5" fmla="*/ 10585 h 3282661"/>
              <a:gd name="connsiteX6" fmla="*/ 6589995 w 6717739"/>
              <a:gd name="connsiteY6" fmla="*/ 239185 h 3282661"/>
              <a:gd name="connsiteX7" fmla="*/ 6681435 w 6717739"/>
              <a:gd name="connsiteY7" fmla="*/ 1092625 h 3282661"/>
              <a:gd name="connsiteX8" fmla="*/ 6056595 w 6717739"/>
              <a:gd name="connsiteY8" fmla="*/ 2083225 h 3282661"/>
              <a:gd name="connsiteX9" fmla="*/ 5111715 w 6717739"/>
              <a:gd name="connsiteY9" fmla="*/ 2601385 h 3282661"/>
              <a:gd name="connsiteX10" fmla="*/ 4425915 w 6717739"/>
              <a:gd name="connsiteY10" fmla="*/ 2662345 h 3282661"/>
              <a:gd name="connsiteX11" fmla="*/ 4151595 w 6717739"/>
              <a:gd name="connsiteY11" fmla="*/ 3256705 h 3282661"/>
              <a:gd name="connsiteX12" fmla="*/ 3755355 w 6717739"/>
              <a:gd name="connsiteY12" fmla="*/ 3089065 h 3282661"/>
              <a:gd name="connsiteX13" fmla="*/ 3374355 w 6717739"/>
              <a:gd name="connsiteY13" fmla="*/ 2311825 h 3282661"/>
              <a:gd name="connsiteX14" fmla="*/ 2581875 w 6717739"/>
              <a:gd name="connsiteY14" fmla="*/ 2083225 h 3282661"/>
              <a:gd name="connsiteX15" fmla="*/ 1530315 w 6717739"/>
              <a:gd name="connsiteY15" fmla="*/ 2189905 h 3282661"/>
              <a:gd name="connsiteX16" fmla="*/ 981675 w 6717739"/>
              <a:gd name="connsiteY16" fmla="*/ 2708065 h 3282661"/>
              <a:gd name="connsiteX17" fmla="*/ 570195 w 6717739"/>
              <a:gd name="connsiteY17" fmla="*/ 2769025 h 3282661"/>
              <a:gd name="connsiteX18" fmla="*/ 128235 w 6717739"/>
              <a:gd name="connsiteY18" fmla="*/ 2357545 h 3282661"/>
              <a:gd name="connsiteX19" fmla="*/ 6315 w 6717739"/>
              <a:gd name="connsiteY19" fmla="*/ 1702225 h 3282661"/>
              <a:gd name="connsiteX20" fmla="*/ 280635 w 6717739"/>
              <a:gd name="connsiteY20" fmla="*/ 1062145 h 3282661"/>
              <a:gd name="connsiteX21" fmla="*/ 707355 w 6717739"/>
              <a:gd name="connsiteY21" fmla="*/ 513505 h 3282661"/>
              <a:gd name="connsiteX22" fmla="*/ 1225515 w 6717739"/>
              <a:gd name="connsiteY22" fmla="*/ 269665 h 3282661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111715 w 6717739"/>
              <a:gd name="connsiteY9" fmla="*/ 2601385 h 3284805"/>
              <a:gd name="connsiteX10" fmla="*/ 441067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707355 w 6717739"/>
              <a:gd name="connsiteY21" fmla="*/ 513505 h 3284805"/>
              <a:gd name="connsiteX22" fmla="*/ 1225515 w 6717739"/>
              <a:gd name="connsiteY22" fmla="*/ 269665 h 3284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717739" h="3284805">
                <a:moveTo>
                  <a:pt x="1225515" y="269665"/>
                </a:moveTo>
                <a:cubicBezTo>
                  <a:pt x="1398235" y="241725"/>
                  <a:pt x="1624295" y="160445"/>
                  <a:pt x="1972275" y="208705"/>
                </a:cubicBezTo>
                <a:cubicBezTo>
                  <a:pt x="2320255" y="256965"/>
                  <a:pt x="2912075" y="457625"/>
                  <a:pt x="3313395" y="559225"/>
                </a:cubicBezTo>
                <a:cubicBezTo>
                  <a:pt x="3714715" y="660825"/>
                  <a:pt x="4022055" y="828465"/>
                  <a:pt x="4380195" y="818305"/>
                </a:cubicBezTo>
                <a:cubicBezTo>
                  <a:pt x="4738335" y="808145"/>
                  <a:pt x="5167595" y="632885"/>
                  <a:pt x="5462235" y="498265"/>
                </a:cubicBezTo>
                <a:cubicBezTo>
                  <a:pt x="5756875" y="363645"/>
                  <a:pt x="5960075" y="53765"/>
                  <a:pt x="6148035" y="10585"/>
                </a:cubicBezTo>
                <a:cubicBezTo>
                  <a:pt x="6335995" y="-32595"/>
                  <a:pt x="6501095" y="58845"/>
                  <a:pt x="6589995" y="239185"/>
                </a:cubicBezTo>
                <a:cubicBezTo>
                  <a:pt x="6678895" y="419525"/>
                  <a:pt x="6770335" y="785285"/>
                  <a:pt x="6681435" y="1092625"/>
                </a:cubicBezTo>
                <a:cubicBezTo>
                  <a:pt x="6592535" y="1399965"/>
                  <a:pt x="6318215" y="1831765"/>
                  <a:pt x="6056595" y="2083225"/>
                </a:cubicBezTo>
                <a:cubicBezTo>
                  <a:pt x="5794975" y="2334685"/>
                  <a:pt x="5386035" y="2509945"/>
                  <a:pt x="5111715" y="2601385"/>
                </a:cubicBezTo>
                <a:cubicBezTo>
                  <a:pt x="4837395" y="2692825"/>
                  <a:pt x="4570695" y="2522645"/>
                  <a:pt x="4410675" y="2631865"/>
                </a:cubicBezTo>
                <a:cubicBezTo>
                  <a:pt x="4250655" y="2741085"/>
                  <a:pt x="4260815" y="3180505"/>
                  <a:pt x="4151595" y="3256705"/>
                </a:cubicBezTo>
                <a:cubicBezTo>
                  <a:pt x="4042375" y="3332905"/>
                  <a:pt x="3884895" y="3246545"/>
                  <a:pt x="3755355" y="3089065"/>
                </a:cubicBezTo>
                <a:cubicBezTo>
                  <a:pt x="3625815" y="2931585"/>
                  <a:pt x="3569935" y="2479465"/>
                  <a:pt x="3374355" y="2311825"/>
                </a:cubicBezTo>
                <a:cubicBezTo>
                  <a:pt x="3178775" y="2144185"/>
                  <a:pt x="2889215" y="2103545"/>
                  <a:pt x="2581875" y="2083225"/>
                </a:cubicBezTo>
                <a:cubicBezTo>
                  <a:pt x="2274535" y="2062905"/>
                  <a:pt x="1797015" y="2085765"/>
                  <a:pt x="1530315" y="2189905"/>
                </a:cubicBezTo>
                <a:cubicBezTo>
                  <a:pt x="1263615" y="2294045"/>
                  <a:pt x="1141695" y="2611545"/>
                  <a:pt x="981675" y="2708065"/>
                </a:cubicBezTo>
                <a:cubicBezTo>
                  <a:pt x="821655" y="2804585"/>
                  <a:pt x="712435" y="2827445"/>
                  <a:pt x="570195" y="2769025"/>
                </a:cubicBezTo>
                <a:cubicBezTo>
                  <a:pt x="427955" y="2710605"/>
                  <a:pt x="222215" y="2535345"/>
                  <a:pt x="128235" y="2357545"/>
                </a:cubicBezTo>
                <a:cubicBezTo>
                  <a:pt x="34255" y="2179745"/>
                  <a:pt x="-19085" y="1918125"/>
                  <a:pt x="6315" y="1702225"/>
                </a:cubicBezTo>
                <a:cubicBezTo>
                  <a:pt x="31715" y="1486325"/>
                  <a:pt x="163795" y="1260265"/>
                  <a:pt x="280635" y="1062145"/>
                </a:cubicBezTo>
                <a:cubicBezTo>
                  <a:pt x="397475" y="864025"/>
                  <a:pt x="435575" y="698925"/>
                  <a:pt x="707355" y="513505"/>
                </a:cubicBezTo>
                <a:cubicBezTo>
                  <a:pt x="979135" y="328085"/>
                  <a:pt x="1052795" y="297605"/>
                  <a:pt x="1225515" y="269665"/>
                </a:cubicBezTo>
                <a:close/>
              </a:path>
            </a:pathLst>
          </a:custGeom>
          <a:solidFill>
            <a:srgbClr val="A53926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264891" y="2854824"/>
            <a:ext cx="3479761" cy="2434438"/>
          </a:xfrm>
          <a:custGeom>
            <a:avLst/>
            <a:gdLst>
              <a:gd name="connsiteX0" fmla="*/ 366336 w 3431430"/>
              <a:gd name="connsiteY0" fmla="*/ 356443 h 2527606"/>
              <a:gd name="connsiteX1" fmla="*/ 1052136 w 3431430"/>
              <a:gd name="connsiteY1" fmla="*/ 51643 h 2527606"/>
              <a:gd name="connsiteX2" fmla="*/ 1966536 w 3431430"/>
              <a:gd name="connsiteY2" fmla="*/ 36403 h 2527606"/>
              <a:gd name="connsiteX3" fmla="*/ 2896176 w 3431430"/>
              <a:gd name="connsiteY3" fmla="*/ 417403 h 2527606"/>
              <a:gd name="connsiteX4" fmla="*/ 3261936 w 3431430"/>
              <a:gd name="connsiteY4" fmla="*/ 1316563 h 2527606"/>
              <a:gd name="connsiteX5" fmla="*/ 3429576 w 3431430"/>
              <a:gd name="connsiteY5" fmla="*/ 1865203 h 2527606"/>
              <a:gd name="connsiteX6" fmla="*/ 3292416 w 3431430"/>
              <a:gd name="connsiteY6" fmla="*/ 2017603 h 2527606"/>
              <a:gd name="connsiteX7" fmla="*/ 2545656 w 3431430"/>
              <a:gd name="connsiteY7" fmla="*/ 1789003 h 2527606"/>
              <a:gd name="connsiteX8" fmla="*/ 1661736 w 3431430"/>
              <a:gd name="connsiteY8" fmla="*/ 1819483 h 2527606"/>
              <a:gd name="connsiteX9" fmla="*/ 884496 w 3431430"/>
              <a:gd name="connsiteY9" fmla="*/ 2170003 h 2527606"/>
              <a:gd name="connsiteX10" fmla="*/ 747336 w 3431430"/>
              <a:gd name="connsiteY10" fmla="*/ 2490043 h 2527606"/>
              <a:gd name="connsiteX11" fmla="*/ 320616 w 3431430"/>
              <a:gd name="connsiteY11" fmla="*/ 2429083 h 2527606"/>
              <a:gd name="connsiteX12" fmla="*/ 576 w 3431430"/>
              <a:gd name="connsiteY12" fmla="*/ 1667083 h 2527606"/>
              <a:gd name="connsiteX13" fmla="*/ 244416 w 3431430"/>
              <a:gd name="connsiteY13" fmla="*/ 539323 h 2527606"/>
              <a:gd name="connsiteX14" fmla="*/ 335856 w 3431430"/>
              <a:gd name="connsiteY14" fmla="*/ 463123 h 2527606"/>
              <a:gd name="connsiteX0" fmla="*/ 366336 w 3431430"/>
              <a:gd name="connsiteY0" fmla="*/ 356443 h 2527606"/>
              <a:gd name="connsiteX1" fmla="*/ 1052136 w 3431430"/>
              <a:gd name="connsiteY1" fmla="*/ 51643 h 2527606"/>
              <a:gd name="connsiteX2" fmla="*/ 1966536 w 3431430"/>
              <a:gd name="connsiteY2" fmla="*/ 36403 h 2527606"/>
              <a:gd name="connsiteX3" fmla="*/ 2896176 w 3431430"/>
              <a:gd name="connsiteY3" fmla="*/ 417403 h 2527606"/>
              <a:gd name="connsiteX4" fmla="*/ 3261936 w 3431430"/>
              <a:gd name="connsiteY4" fmla="*/ 1316563 h 2527606"/>
              <a:gd name="connsiteX5" fmla="*/ 3429576 w 3431430"/>
              <a:gd name="connsiteY5" fmla="*/ 1865203 h 2527606"/>
              <a:gd name="connsiteX6" fmla="*/ 3292416 w 3431430"/>
              <a:gd name="connsiteY6" fmla="*/ 2017603 h 2527606"/>
              <a:gd name="connsiteX7" fmla="*/ 2545656 w 3431430"/>
              <a:gd name="connsiteY7" fmla="*/ 1789003 h 2527606"/>
              <a:gd name="connsiteX8" fmla="*/ 1661736 w 3431430"/>
              <a:gd name="connsiteY8" fmla="*/ 1819483 h 2527606"/>
              <a:gd name="connsiteX9" fmla="*/ 884496 w 3431430"/>
              <a:gd name="connsiteY9" fmla="*/ 2170003 h 2527606"/>
              <a:gd name="connsiteX10" fmla="*/ 747336 w 3431430"/>
              <a:gd name="connsiteY10" fmla="*/ 2490043 h 2527606"/>
              <a:gd name="connsiteX11" fmla="*/ 320616 w 3431430"/>
              <a:gd name="connsiteY11" fmla="*/ 2429083 h 2527606"/>
              <a:gd name="connsiteX12" fmla="*/ 576 w 3431430"/>
              <a:gd name="connsiteY12" fmla="*/ 1667083 h 2527606"/>
              <a:gd name="connsiteX13" fmla="*/ 244416 w 3431430"/>
              <a:gd name="connsiteY13" fmla="*/ 539323 h 2527606"/>
              <a:gd name="connsiteX0" fmla="*/ 366336 w 3431430"/>
              <a:gd name="connsiteY0" fmla="*/ 356443 h 2527606"/>
              <a:gd name="connsiteX1" fmla="*/ 1052136 w 3431430"/>
              <a:gd name="connsiteY1" fmla="*/ 51643 h 2527606"/>
              <a:gd name="connsiteX2" fmla="*/ 1966536 w 3431430"/>
              <a:gd name="connsiteY2" fmla="*/ 36403 h 2527606"/>
              <a:gd name="connsiteX3" fmla="*/ 2896176 w 3431430"/>
              <a:gd name="connsiteY3" fmla="*/ 417403 h 2527606"/>
              <a:gd name="connsiteX4" fmla="*/ 3261936 w 3431430"/>
              <a:gd name="connsiteY4" fmla="*/ 1316563 h 2527606"/>
              <a:gd name="connsiteX5" fmla="*/ 3429576 w 3431430"/>
              <a:gd name="connsiteY5" fmla="*/ 1865203 h 2527606"/>
              <a:gd name="connsiteX6" fmla="*/ 3292416 w 3431430"/>
              <a:gd name="connsiteY6" fmla="*/ 2017603 h 2527606"/>
              <a:gd name="connsiteX7" fmla="*/ 2545656 w 3431430"/>
              <a:gd name="connsiteY7" fmla="*/ 1789003 h 2527606"/>
              <a:gd name="connsiteX8" fmla="*/ 1661736 w 3431430"/>
              <a:gd name="connsiteY8" fmla="*/ 1819483 h 2527606"/>
              <a:gd name="connsiteX9" fmla="*/ 884496 w 3431430"/>
              <a:gd name="connsiteY9" fmla="*/ 2170003 h 2527606"/>
              <a:gd name="connsiteX10" fmla="*/ 747336 w 3431430"/>
              <a:gd name="connsiteY10" fmla="*/ 2490043 h 2527606"/>
              <a:gd name="connsiteX11" fmla="*/ 320616 w 3431430"/>
              <a:gd name="connsiteY11" fmla="*/ 2429083 h 2527606"/>
              <a:gd name="connsiteX12" fmla="*/ 576 w 3431430"/>
              <a:gd name="connsiteY12" fmla="*/ 1667083 h 2527606"/>
              <a:gd name="connsiteX13" fmla="*/ 244416 w 3431430"/>
              <a:gd name="connsiteY13" fmla="*/ 539323 h 2527606"/>
              <a:gd name="connsiteX14" fmla="*/ 366336 w 3431430"/>
              <a:gd name="connsiteY14" fmla="*/ 356443 h 2527606"/>
              <a:gd name="connsiteX0" fmla="*/ 244416 w 3431430"/>
              <a:gd name="connsiteY0" fmla="*/ 539323 h 2527606"/>
              <a:gd name="connsiteX1" fmla="*/ 1052136 w 3431430"/>
              <a:gd name="connsiteY1" fmla="*/ 51643 h 2527606"/>
              <a:gd name="connsiteX2" fmla="*/ 1966536 w 3431430"/>
              <a:gd name="connsiteY2" fmla="*/ 36403 h 2527606"/>
              <a:gd name="connsiteX3" fmla="*/ 2896176 w 3431430"/>
              <a:gd name="connsiteY3" fmla="*/ 417403 h 2527606"/>
              <a:gd name="connsiteX4" fmla="*/ 3261936 w 3431430"/>
              <a:gd name="connsiteY4" fmla="*/ 1316563 h 2527606"/>
              <a:gd name="connsiteX5" fmla="*/ 3429576 w 3431430"/>
              <a:gd name="connsiteY5" fmla="*/ 1865203 h 2527606"/>
              <a:gd name="connsiteX6" fmla="*/ 3292416 w 3431430"/>
              <a:gd name="connsiteY6" fmla="*/ 2017603 h 2527606"/>
              <a:gd name="connsiteX7" fmla="*/ 2545656 w 3431430"/>
              <a:gd name="connsiteY7" fmla="*/ 1789003 h 2527606"/>
              <a:gd name="connsiteX8" fmla="*/ 1661736 w 3431430"/>
              <a:gd name="connsiteY8" fmla="*/ 1819483 h 2527606"/>
              <a:gd name="connsiteX9" fmla="*/ 884496 w 3431430"/>
              <a:gd name="connsiteY9" fmla="*/ 2170003 h 2527606"/>
              <a:gd name="connsiteX10" fmla="*/ 747336 w 3431430"/>
              <a:gd name="connsiteY10" fmla="*/ 2490043 h 2527606"/>
              <a:gd name="connsiteX11" fmla="*/ 320616 w 3431430"/>
              <a:gd name="connsiteY11" fmla="*/ 2429083 h 2527606"/>
              <a:gd name="connsiteX12" fmla="*/ 576 w 3431430"/>
              <a:gd name="connsiteY12" fmla="*/ 1667083 h 2527606"/>
              <a:gd name="connsiteX13" fmla="*/ 244416 w 3431430"/>
              <a:gd name="connsiteY13" fmla="*/ 539323 h 2527606"/>
              <a:gd name="connsiteX0" fmla="*/ 244416 w 3431430"/>
              <a:gd name="connsiteY0" fmla="*/ 539323 h 2527606"/>
              <a:gd name="connsiteX1" fmla="*/ 1052136 w 3431430"/>
              <a:gd name="connsiteY1" fmla="*/ 51643 h 2527606"/>
              <a:gd name="connsiteX2" fmla="*/ 1966536 w 3431430"/>
              <a:gd name="connsiteY2" fmla="*/ 36403 h 2527606"/>
              <a:gd name="connsiteX3" fmla="*/ 2896176 w 3431430"/>
              <a:gd name="connsiteY3" fmla="*/ 417403 h 2527606"/>
              <a:gd name="connsiteX4" fmla="*/ 3261936 w 3431430"/>
              <a:gd name="connsiteY4" fmla="*/ 1316563 h 2527606"/>
              <a:gd name="connsiteX5" fmla="*/ 3429576 w 3431430"/>
              <a:gd name="connsiteY5" fmla="*/ 1865203 h 2527606"/>
              <a:gd name="connsiteX6" fmla="*/ 3292416 w 3431430"/>
              <a:gd name="connsiteY6" fmla="*/ 2017603 h 2527606"/>
              <a:gd name="connsiteX7" fmla="*/ 2545656 w 3431430"/>
              <a:gd name="connsiteY7" fmla="*/ 1789003 h 2527606"/>
              <a:gd name="connsiteX8" fmla="*/ 1661736 w 3431430"/>
              <a:gd name="connsiteY8" fmla="*/ 1819483 h 2527606"/>
              <a:gd name="connsiteX9" fmla="*/ 884496 w 3431430"/>
              <a:gd name="connsiteY9" fmla="*/ 2170003 h 2527606"/>
              <a:gd name="connsiteX10" fmla="*/ 747336 w 3431430"/>
              <a:gd name="connsiteY10" fmla="*/ 2490043 h 2527606"/>
              <a:gd name="connsiteX11" fmla="*/ 320616 w 3431430"/>
              <a:gd name="connsiteY11" fmla="*/ 2429083 h 2527606"/>
              <a:gd name="connsiteX12" fmla="*/ 576 w 3431430"/>
              <a:gd name="connsiteY12" fmla="*/ 1667083 h 2527606"/>
              <a:gd name="connsiteX13" fmla="*/ 244416 w 3431430"/>
              <a:gd name="connsiteY13" fmla="*/ 539323 h 2527606"/>
              <a:gd name="connsiteX0" fmla="*/ 244844 w 3431858"/>
              <a:gd name="connsiteY0" fmla="*/ 539323 h 2527606"/>
              <a:gd name="connsiteX1" fmla="*/ 1052564 w 3431858"/>
              <a:gd name="connsiteY1" fmla="*/ 51643 h 2527606"/>
              <a:gd name="connsiteX2" fmla="*/ 1966964 w 3431858"/>
              <a:gd name="connsiteY2" fmla="*/ 36403 h 2527606"/>
              <a:gd name="connsiteX3" fmla="*/ 2896604 w 3431858"/>
              <a:gd name="connsiteY3" fmla="*/ 417403 h 2527606"/>
              <a:gd name="connsiteX4" fmla="*/ 3262364 w 3431858"/>
              <a:gd name="connsiteY4" fmla="*/ 1316563 h 2527606"/>
              <a:gd name="connsiteX5" fmla="*/ 3430004 w 3431858"/>
              <a:gd name="connsiteY5" fmla="*/ 1865203 h 2527606"/>
              <a:gd name="connsiteX6" fmla="*/ 3292844 w 3431858"/>
              <a:gd name="connsiteY6" fmla="*/ 2017603 h 2527606"/>
              <a:gd name="connsiteX7" fmla="*/ 2546084 w 3431858"/>
              <a:gd name="connsiteY7" fmla="*/ 1789003 h 2527606"/>
              <a:gd name="connsiteX8" fmla="*/ 1662164 w 3431858"/>
              <a:gd name="connsiteY8" fmla="*/ 1819483 h 2527606"/>
              <a:gd name="connsiteX9" fmla="*/ 884924 w 3431858"/>
              <a:gd name="connsiteY9" fmla="*/ 2170003 h 2527606"/>
              <a:gd name="connsiteX10" fmla="*/ 747764 w 3431858"/>
              <a:gd name="connsiteY10" fmla="*/ 2490043 h 2527606"/>
              <a:gd name="connsiteX11" fmla="*/ 321044 w 3431858"/>
              <a:gd name="connsiteY11" fmla="*/ 2429083 h 2527606"/>
              <a:gd name="connsiteX12" fmla="*/ 1004 w 3431858"/>
              <a:gd name="connsiteY12" fmla="*/ 1667083 h 2527606"/>
              <a:gd name="connsiteX13" fmla="*/ 244844 w 3431858"/>
              <a:gd name="connsiteY13" fmla="*/ 539323 h 2527606"/>
              <a:gd name="connsiteX0" fmla="*/ 251802 w 3438816"/>
              <a:gd name="connsiteY0" fmla="*/ 539323 h 2527606"/>
              <a:gd name="connsiteX1" fmla="*/ 1059522 w 3438816"/>
              <a:gd name="connsiteY1" fmla="*/ 51643 h 2527606"/>
              <a:gd name="connsiteX2" fmla="*/ 1973922 w 3438816"/>
              <a:gd name="connsiteY2" fmla="*/ 36403 h 2527606"/>
              <a:gd name="connsiteX3" fmla="*/ 2903562 w 3438816"/>
              <a:gd name="connsiteY3" fmla="*/ 417403 h 2527606"/>
              <a:gd name="connsiteX4" fmla="*/ 3269322 w 3438816"/>
              <a:gd name="connsiteY4" fmla="*/ 1316563 h 2527606"/>
              <a:gd name="connsiteX5" fmla="*/ 3436962 w 3438816"/>
              <a:gd name="connsiteY5" fmla="*/ 1865203 h 2527606"/>
              <a:gd name="connsiteX6" fmla="*/ 3299802 w 3438816"/>
              <a:gd name="connsiteY6" fmla="*/ 2017603 h 2527606"/>
              <a:gd name="connsiteX7" fmla="*/ 2553042 w 3438816"/>
              <a:gd name="connsiteY7" fmla="*/ 1789003 h 2527606"/>
              <a:gd name="connsiteX8" fmla="*/ 1669122 w 3438816"/>
              <a:gd name="connsiteY8" fmla="*/ 1819483 h 2527606"/>
              <a:gd name="connsiteX9" fmla="*/ 891882 w 3438816"/>
              <a:gd name="connsiteY9" fmla="*/ 2170003 h 2527606"/>
              <a:gd name="connsiteX10" fmla="*/ 754722 w 3438816"/>
              <a:gd name="connsiteY10" fmla="*/ 2490043 h 2527606"/>
              <a:gd name="connsiteX11" fmla="*/ 328002 w 3438816"/>
              <a:gd name="connsiteY11" fmla="*/ 2429083 h 2527606"/>
              <a:gd name="connsiteX12" fmla="*/ 7962 w 3438816"/>
              <a:gd name="connsiteY12" fmla="*/ 1667083 h 2527606"/>
              <a:gd name="connsiteX13" fmla="*/ 251802 w 3438816"/>
              <a:gd name="connsiteY13" fmla="*/ 539323 h 2527606"/>
              <a:gd name="connsiteX0" fmla="*/ 251802 w 3438816"/>
              <a:gd name="connsiteY0" fmla="*/ 539323 h 2530694"/>
              <a:gd name="connsiteX1" fmla="*/ 1059522 w 3438816"/>
              <a:gd name="connsiteY1" fmla="*/ 51643 h 2530694"/>
              <a:gd name="connsiteX2" fmla="*/ 1973922 w 3438816"/>
              <a:gd name="connsiteY2" fmla="*/ 36403 h 2530694"/>
              <a:gd name="connsiteX3" fmla="*/ 2903562 w 3438816"/>
              <a:gd name="connsiteY3" fmla="*/ 417403 h 2530694"/>
              <a:gd name="connsiteX4" fmla="*/ 3269322 w 3438816"/>
              <a:gd name="connsiteY4" fmla="*/ 1316563 h 2530694"/>
              <a:gd name="connsiteX5" fmla="*/ 3436962 w 3438816"/>
              <a:gd name="connsiteY5" fmla="*/ 1865203 h 2530694"/>
              <a:gd name="connsiteX6" fmla="*/ 3299802 w 3438816"/>
              <a:gd name="connsiteY6" fmla="*/ 2017603 h 2530694"/>
              <a:gd name="connsiteX7" fmla="*/ 2553042 w 3438816"/>
              <a:gd name="connsiteY7" fmla="*/ 1789003 h 2530694"/>
              <a:gd name="connsiteX8" fmla="*/ 1669122 w 3438816"/>
              <a:gd name="connsiteY8" fmla="*/ 1819483 h 2530694"/>
              <a:gd name="connsiteX9" fmla="*/ 983322 w 3438816"/>
              <a:gd name="connsiteY9" fmla="*/ 2124283 h 2530694"/>
              <a:gd name="connsiteX10" fmla="*/ 754722 w 3438816"/>
              <a:gd name="connsiteY10" fmla="*/ 2490043 h 2530694"/>
              <a:gd name="connsiteX11" fmla="*/ 328002 w 3438816"/>
              <a:gd name="connsiteY11" fmla="*/ 2429083 h 2530694"/>
              <a:gd name="connsiteX12" fmla="*/ 7962 w 3438816"/>
              <a:gd name="connsiteY12" fmla="*/ 1667083 h 2530694"/>
              <a:gd name="connsiteX13" fmla="*/ 251802 w 3438816"/>
              <a:gd name="connsiteY13" fmla="*/ 539323 h 2530694"/>
              <a:gd name="connsiteX0" fmla="*/ 251802 w 3438816"/>
              <a:gd name="connsiteY0" fmla="*/ 539323 h 2521505"/>
              <a:gd name="connsiteX1" fmla="*/ 1059522 w 3438816"/>
              <a:gd name="connsiteY1" fmla="*/ 51643 h 2521505"/>
              <a:gd name="connsiteX2" fmla="*/ 1973922 w 3438816"/>
              <a:gd name="connsiteY2" fmla="*/ 36403 h 2521505"/>
              <a:gd name="connsiteX3" fmla="*/ 2903562 w 3438816"/>
              <a:gd name="connsiteY3" fmla="*/ 417403 h 2521505"/>
              <a:gd name="connsiteX4" fmla="*/ 3269322 w 3438816"/>
              <a:gd name="connsiteY4" fmla="*/ 1316563 h 2521505"/>
              <a:gd name="connsiteX5" fmla="*/ 3436962 w 3438816"/>
              <a:gd name="connsiteY5" fmla="*/ 1865203 h 2521505"/>
              <a:gd name="connsiteX6" fmla="*/ 3299802 w 3438816"/>
              <a:gd name="connsiteY6" fmla="*/ 2017603 h 2521505"/>
              <a:gd name="connsiteX7" fmla="*/ 2553042 w 3438816"/>
              <a:gd name="connsiteY7" fmla="*/ 1789003 h 2521505"/>
              <a:gd name="connsiteX8" fmla="*/ 1669122 w 3438816"/>
              <a:gd name="connsiteY8" fmla="*/ 1819483 h 2521505"/>
              <a:gd name="connsiteX9" fmla="*/ 983322 w 3438816"/>
              <a:gd name="connsiteY9" fmla="*/ 2124283 h 2521505"/>
              <a:gd name="connsiteX10" fmla="*/ 739482 w 3438816"/>
              <a:gd name="connsiteY10" fmla="*/ 2474803 h 2521505"/>
              <a:gd name="connsiteX11" fmla="*/ 328002 w 3438816"/>
              <a:gd name="connsiteY11" fmla="*/ 2429083 h 2521505"/>
              <a:gd name="connsiteX12" fmla="*/ 7962 w 3438816"/>
              <a:gd name="connsiteY12" fmla="*/ 1667083 h 2521505"/>
              <a:gd name="connsiteX13" fmla="*/ 251802 w 3438816"/>
              <a:gd name="connsiteY13" fmla="*/ 539323 h 2521505"/>
              <a:gd name="connsiteX0" fmla="*/ 251802 w 3438816"/>
              <a:gd name="connsiteY0" fmla="*/ 556319 h 2538501"/>
              <a:gd name="connsiteX1" fmla="*/ 1059522 w 3438816"/>
              <a:gd name="connsiteY1" fmla="*/ 68639 h 2538501"/>
              <a:gd name="connsiteX2" fmla="*/ 1973922 w 3438816"/>
              <a:gd name="connsiteY2" fmla="*/ 53399 h 2538501"/>
              <a:gd name="connsiteX3" fmla="*/ 2903562 w 3438816"/>
              <a:gd name="connsiteY3" fmla="*/ 434399 h 2538501"/>
              <a:gd name="connsiteX4" fmla="*/ 3269322 w 3438816"/>
              <a:gd name="connsiteY4" fmla="*/ 1333559 h 2538501"/>
              <a:gd name="connsiteX5" fmla="*/ 3436962 w 3438816"/>
              <a:gd name="connsiteY5" fmla="*/ 1882199 h 2538501"/>
              <a:gd name="connsiteX6" fmla="*/ 3299802 w 3438816"/>
              <a:gd name="connsiteY6" fmla="*/ 2034599 h 2538501"/>
              <a:gd name="connsiteX7" fmla="*/ 2553042 w 3438816"/>
              <a:gd name="connsiteY7" fmla="*/ 1805999 h 2538501"/>
              <a:gd name="connsiteX8" fmla="*/ 1669122 w 3438816"/>
              <a:gd name="connsiteY8" fmla="*/ 1836479 h 2538501"/>
              <a:gd name="connsiteX9" fmla="*/ 983322 w 3438816"/>
              <a:gd name="connsiteY9" fmla="*/ 2141279 h 2538501"/>
              <a:gd name="connsiteX10" fmla="*/ 739482 w 3438816"/>
              <a:gd name="connsiteY10" fmla="*/ 2491799 h 2538501"/>
              <a:gd name="connsiteX11" fmla="*/ 328002 w 3438816"/>
              <a:gd name="connsiteY11" fmla="*/ 2446079 h 2538501"/>
              <a:gd name="connsiteX12" fmla="*/ 7962 w 3438816"/>
              <a:gd name="connsiteY12" fmla="*/ 1684079 h 2538501"/>
              <a:gd name="connsiteX13" fmla="*/ 251802 w 3438816"/>
              <a:gd name="connsiteY13" fmla="*/ 556319 h 2538501"/>
              <a:gd name="connsiteX0" fmla="*/ 251802 w 3438816"/>
              <a:gd name="connsiteY0" fmla="*/ 561025 h 2543207"/>
              <a:gd name="connsiteX1" fmla="*/ 1059522 w 3438816"/>
              <a:gd name="connsiteY1" fmla="*/ 73345 h 2543207"/>
              <a:gd name="connsiteX2" fmla="*/ 1973922 w 3438816"/>
              <a:gd name="connsiteY2" fmla="*/ 58105 h 2543207"/>
              <a:gd name="connsiteX3" fmla="*/ 2995002 w 3438816"/>
              <a:gd name="connsiteY3" fmla="*/ 515305 h 2543207"/>
              <a:gd name="connsiteX4" fmla="*/ 3269322 w 3438816"/>
              <a:gd name="connsiteY4" fmla="*/ 1338265 h 2543207"/>
              <a:gd name="connsiteX5" fmla="*/ 3436962 w 3438816"/>
              <a:gd name="connsiteY5" fmla="*/ 1886905 h 2543207"/>
              <a:gd name="connsiteX6" fmla="*/ 3299802 w 3438816"/>
              <a:gd name="connsiteY6" fmla="*/ 2039305 h 2543207"/>
              <a:gd name="connsiteX7" fmla="*/ 2553042 w 3438816"/>
              <a:gd name="connsiteY7" fmla="*/ 1810705 h 2543207"/>
              <a:gd name="connsiteX8" fmla="*/ 1669122 w 3438816"/>
              <a:gd name="connsiteY8" fmla="*/ 1841185 h 2543207"/>
              <a:gd name="connsiteX9" fmla="*/ 983322 w 3438816"/>
              <a:gd name="connsiteY9" fmla="*/ 2145985 h 2543207"/>
              <a:gd name="connsiteX10" fmla="*/ 739482 w 3438816"/>
              <a:gd name="connsiteY10" fmla="*/ 2496505 h 2543207"/>
              <a:gd name="connsiteX11" fmla="*/ 328002 w 3438816"/>
              <a:gd name="connsiteY11" fmla="*/ 2450785 h 2543207"/>
              <a:gd name="connsiteX12" fmla="*/ 7962 w 3438816"/>
              <a:gd name="connsiteY12" fmla="*/ 1688785 h 2543207"/>
              <a:gd name="connsiteX13" fmla="*/ 251802 w 3438816"/>
              <a:gd name="connsiteY13" fmla="*/ 561025 h 2543207"/>
              <a:gd name="connsiteX0" fmla="*/ 251802 w 3468121"/>
              <a:gd name="connsiteY0" fmla="*/ 561025 h 2543207"/>
              <a:gd name="connsiteX1" fmla="*/ 1059522 w 3468121"/>
              <a:gd name="connsiteY1" fmla="*/ 73345 h 2543207"/>
              <a:gd name="connsiteX2" fmla="*/ 1973922 w 3468121"/>
              <a:gd name="connsiteY2" fmla="*/ 58105 h 2543207"/>
              <a:gd name="connsiteX3" fmla="*/ 2995002 w 3468121"/>
              <a:gd name="connsiteY3" fmla="*/ 515305 h 2543207"/>
              <a:gd name="connsiteX4" fmla="*/ 3269322 w 3468121"/>
              <a:gd name="connsiteY4" fmla="*/ 1338265 h 2543207"/>
              <a:gd name="connsiteX5" fmla="*/ 3467442 w 3468121"/>
              <a:gd name="connsiteY5" fmla="*/ 1795465 h 2543207"/>
              <a:gd name="connsiteX6" fmla="*/ 3299802 w 3468121"/>
              <a:gd name="connsiteY6" fmla="*/ 2039305 h 2543207"/>
              <a:gd name="connsiteX7" fmla="*/ 2553042 w 3468121"/>
              <a:gd name="connsiteY7" fmla="*/ 1810705 h 2543207"/>
              <a:gd name="connsiteX8" fmla="*/ 1669122 w 3468121"/>
              <a:gd name="connsiteY8" fmla="*/ 1841185 h 2543207"/>
              <a:gd name="connsiteX9" fmla="*/ 983322 w 3468121"/>
              <a:gd name="connsiteY9" fmla="*/ 2145985 h 2543207"/>
              <a:gd name="connsiteX10" fmla="*/ 739482 w 3468121"/>
              <a:gd name="connsiteY10" fmla="*/ 2496505 h 2543207"/>
              <a:gd name="connsiteX11" fmla="*/ 328002 w 3468121"/>
              <a:gd name="connsiteY11" fmla="*/ 2450785 h 2543207"/>
              <a:gd name="connsiteX12" fmla="*/ 7962 w 3468121"/>
              <a:gd name="connsiteY12" fmla="*/ 1688785 h 2543207"/>
              <a:gd name="connsiteX13" fmla="*/ 251802 w 3468121"/>
              <a:gd name="connsiteY13" fmla="*/ 561025 h 2543207"/>
              <a:gd name="connsiteX0" fmla="*/ 251802 w 3478294"/>
              <a:gd name="connsiteY0" fmla="*/ 561025 h 2543207"/>
              <a:gd name="connsiteX1" fmla="*/ 1059522 w 3478294"/>
              <a:gd name="connsiteY1" fmla="*/ 73345 h 2543207"/>
              <a:gd name="connsiteX2" fmla="*/ 1973922 w 3478294"/>
              <a:gd name="connsiteY2" fmla="*/ 58105 h 2543207"/>
              <a:gd name="connsiteX3" fmla="*/ 2995002 w 3478294"/>
              <a:gd name="connsiteY3" fmla="*/ 515305 h 2543207"/>
              <a:gd name="connsiteX4" fmla="*/ 3086442 w 3478294"/>
              <a:gd name="connsiteY4" fmla="*/ 1231585 h 2543207"/>
              <a:gd name="connsiteX5" fmla="*/ 3467442 w 3478294"/>
              <a:gd name="connsiteY5" fmla="*/ 1795465 h 2543207"/>
              <a:gd name="connsiteX6" fmla="*/ 3299802 w 3478294"/>
              <a:gd name="connsiteY6" fmla="*/ 2039305 h 2543207"/>
              <a:gd name="connsiteX7" fmla="*/ 2553042 w 3478294"/>
              <a:gd name="connsiteY7" fmla="*/ 1810705 h 2543207"/>
              <a:gd name="connsiteX8" fmla="*/ 1669122 w 3478294"/>
              <a:gd name="connsiteY8" fmla="*/ 1841185 h 2543207"/>
              <a:gd name="connsiteX9" fmla="*/ 983322 w 3478294"/>
              <a:gd name="connsiteY9" fmla="*/ 2145985 h 2543207"/>
              <a:gd name="connsiteX10" fmla="*/ 739482 w 3478294"/>
              <a:gd name="connsiteY10" fmla="*/ 2496505 h 2543207"/>
              <a:gd name="connsiteX11" fmla="*/ 328002 w 3478294"/>
              <a:gd name="connsiteY11" fmla="*/ 2450785 h 2543207"/>
              <a:gd name="connsiteX12" fmla="*/ 7962 w 3478294"/>
              <a:gd name="connsiteY12" fmla="*/ 1688785 h 2543207"/>
              <a:gd name="connsiteX13" fmla="*/ 251802 w 3478294"/>
              <a:gd name="connsiteY13" fmla="*/ 561025 h 2543207"/>
              <a:gd name="connsiteX0" fmla="*/ 251802 w 3478294"/>
              <a:gd name="connsiteY0" fmla="*/ 555402 h 2537584"/>
              <a:gd name="connsiteX1" fmla="*/ 1059522 w 3478294"/>
              <a:gd name="connsiteY1" fmla="*/ 67722 h 2537584"/>
              <a:gd name="connsiteX2" fmla="*/ 1973922 w 3478294"/>
              <a:gd name="connsiteY2" fmla="*/ 52482 h 2537584"/>
              <a:gd name="connsiteX3" fmla="*/ 2934042 w 3478294"/>
              <a:gd name="connsiteY3" fmla="*/ 418242 h 2537584"/>
              <a:gd name="connsiteX4" fmla="*/ 3086442 w 3478294"/>
              <a:gd name="connsiteY4" fmla="*/ 1225962 h 2537584"/>
              <a:gd name="connsiteX5" fmla="*/ 3467442 w 3478294"/>
              <a:gd name="connsiteY5" fmla="*/ 1789842 h 2537584"/>
              <a:gd name="connsiteX6" fmla="*/ 3299802 w 3478294"/>
              <a:gd name="connsiteY6" fmla="*/ 2033682 h 2537584"/>
              <a:gd name="connsiteX7" fmla="*/ 2553042 w 3478294"/>
              <a:gd name="connsiteY7" fmla="*/ 1805082 h 2537584"/>
              <a:gd name="connsiteX8" fmla="*/ 1669122 w 3478294"/>
              <a:gd name="connsiteY8" fmla="*/ 1835562 h 2537584"/>
              <a:gd name="connsiteX9" fmla="*/ 983322 w 3478294"/>
              <a:gd name="connsiteY9" fmla="*/ 2140362 h 2537584"/>
              <a:gd name="connsiteX10" fmla="*/ 739482 w 3478294"/>
              <a:gd name="connsiteY10" fmla="*/ 2490882 h 2537584"/>
              <a:gd name="connsiteX11" fmla="*/ 328002 w 3478294"/>
              <a:gd name="connsiteY11" fmla="*/ 2445162 h 2537584"/>
              <a:gd name="connsiteX12" fmla="*/ 7962 w 3478294"/>
              <a:gd name="connsiteY12" fmla="*/ 1683162 h 2537584"/>
              <a:gd name="connsiteX13" fmla="*/ 251802 w 3478294"/>
              <a:gd name="connsiteY13" fmla="*/ 555402 h 2537584"/>
              <a:gd name="connsiteX0" fmla="*/ 251802 w 3478294"/>
              <a:gd name="connsiteY0" fmla="*/ 555402 h 2537584"/>
              <a:gd name="connsiteX1" fmla="*/ 1059522 w 3478294"/>
              <a:gd name="connsiteY1" fmla="*/ 67722 h 2537584"/>
              <a:gd name="connsiteX2" fmla="*/ 1973922 w 3478294"/>
              <a:gd name="connsiteY2" fmla="*/ 52482 h 2537584"/>
              <a:gd name="connsiteX3" fmla="*/ 2934042 w 3478294"/>
              <a:gd name="connsiteY3" fmla="*/ 418242 h 2537584"/>
              <a:gd name="connsiteX4" fmla="*/ 3086442 w 3478294"/>
              <a:gd name="connsiteY4" fmla="*/ 1225962 h 2537584"/>
              <a:gd name="connsiteX5" fmla="*/ 3467442 w 3478294"/>
              <a:gd name="connsiteY5" fmla="*/ 1789842 h 2537584"/>
              <a:gd name="connsiteX6" fmla="*/ 3299802 w 3478294"/>
              <a:gd name="connsiteY6" fmla="*/ 2033682 h 2537584"/>
              <a:gd name="connsiteX7" fmla="*/ 2553042 w 3478294"/>
              <a:gd name="connsiteY7" fmla="*/ 1805082 h 2537584"/>
              <a:gd name="connsiteX8" fmla="*/ 1669122 w 3478294"/>
              <a:gd name="connsiteY8" fmla="*/ 1835562 h 2537584"/>
              <a:gd name="connsiteX9" fmla="*/ 983322 w 3478294"/>
              <a:gd name="connsiteY9" fmla="*/ 2140362 h 2537584"/>
              <a:gd name="connsiteX10" fmla="*/ 739482 w 3478294"/>
              <a:gd name="connsiteY10" fmla="*/ 2490882 h 2537584"/>
              <a:gd name="connsiteX11" fmla="*/ 328002 w 3478294"/>
              <a:gd name="connsiteY11" fmla="*/ 2445162 h 2537584"/>
              <a:gd name="connsiteX12" fmla="*/ 7962 w 3478294"/>
              <a:gd name="connsiteY12" fmla="*/ 1683162 h 2537584"/>
              <a:gd name="connsiteX13" fmla="*/ 251802 w 3478294"/>
              <a:gd name="connsiteY13" fmla="*/ 555402 h 2537584"/>
              <a:gd name="connsiteX0" fmla="*/ 251802 w 3478294"/>
              <a:gd name="connsiteY0" fmla="*/ 558179 h 2540361"/>
              <a:gd name="connsiteX1" fmla="*/ 1059522 w 3478294"/>
              <a:gd name="connsiteY1" fmla="*/ 70499 h 2540361"/>
              <a:gd name="connsiteX2" fmla="*/ 1973922 w 3478294"/>
              <a:gd name="connsiteY2" fmla="*/ 55259 h 2540361"/>
              <a:gd name="connsiteX3" fmla="*/ 2964522 w 3478294"/>
              <a:gd name="connsiteY3" fmla="*/ 466739 h 2540361"/>
              <a:gd name="connsiteX4" fmla="*/ 3086442 w 3478294"/>
              <a:gd name="connsiteY4" fmla="*/ 1228739 h 2540361"/>
              <a:gd name="connsiteX5" fmla="*/ 3467442 w 3478294"/>
              <a:gd name="connsiteY5" fmla="*/ 1792619 h 2540361"/>
              <a:gd name="connsiteX6" fmla="*/ 3299802 w 3478294"/>
              <a:gd name="connsiteY6" fmla="*/ 2036459 h 2540361"/>
              <a:gd name="connsiteX7" fmla="*/ 2553042 w 3478294"/>
              <a:gd name="connsiteY7" fmla="*/ 1807859 h 2540361"/>
              <a:gd name="connsiteX8" fmla="*/ 1669122 w 3478294"/>
              <a:gd name="connsiteY8" fmla="*/ 1838339 h 2540361"/>
              <a:gd name="connsiteX9" fmla="*/ 983322 w 3478294"/>
              <a:gd name="connsiteY9" fmla="*/ 2143139 h 2540361"/>
              <a:gd name="connsiteX10" fmla="*/ 739482 w 3478294"/>
              <a:gd name="connsiteY10" fmla="*/ 2493659 h 2540361"/>
              <a:gd name="connsiteX11" fmla="*/ 328002 w 3478294"/>
              <a:gd name="connsiteY11" fmla="*/ 2447939 h 2540361"/>
              <a:gd name="connsiteX12" fmla="*/ 7962 w 3478294"/>
              <a:gd name="connsiteY12" fmla="*/ 1685939 h 2540361"/>
              <a:gd name="connsiteX13" fmla="*/ 251802 w 3478294"/>
              <a:gd name="connsiteY13" fmla="*/ 558179 h 2540361"/>
              <a:gd name="connsiteX0" fmla="*/ 251802 w 3478294"/>
              <a:gd name="connsiteY0" fmla="*/ 518369 h 2500551"/>
              <a:gd name="connsiteX1" fmla="*/ 1059522 w 3478294"/>
              <a:gd name="connsiteY1" fmla="*/ 30689 h 2500551"/>
              <a:gd name="connsiteX2" fmla="*/ 1973922 w 3478294"/>
              <a:gd name="connsiteY2" fmla="*/ 91649 h 2500551"/>
              <a:gd name="connsiteX3" fmla="*/ 2964522 w 3478294"/>
              <a:gd name="connsiteY3" fmla="*/ 426929 h 2500551"/>
              <a:gd name="connsiteX4" fmla="*/ 3086442 w 3478294"/>
              <a:gd name="connsiteY4" fmla="*/ 1188929 h 2500551"/>
              <a:gd name="connsiteX5" fmla="*/ 3467442 w 3478294"/>
              <a:gd name="connsiteY5" fmla="*/ 1752809 h 2500551"/>
              <a:gd name="connsiteX6" fmla="*/ 3299802 w 3478294"/>
              <a:gd name="connsiteY6" fmla="*/ 1996649 h 2500551"/>
              <a:gd name="connsiteX7" fmla="*/ 2553042 w 3478294"/>
              <a:gd name="connsiteY7" fmla="*/ 1768049 h 2500551"/>
              <a:gd name="connsiteX8" fmla="*/ 1669122 w 3478294"/>
              <a:gd name="connsiteY8" fmla="*/ 1798529 h 2500551"/>
              <a:gd name="connsiteX9" fmla="*/ 983322 w 3478294"/>
              <a:gd name="connsiteY9" fmla="*/ 2103329 h 2500551"/>
              <a:gd name="connsiteX10" fmla="*/ 739482 w 3478294"/>
              <a:gd name="connsiteY10" fmla="*/ 2453849 h 2500551"/>
              <a:gd name="connsiteX11" fmla="*/ 328002 w 3478294"/>
              <a:gd name="connsiteY11" fmla="*/ 2408129 h 2500551"/>
              <a:gd name="connsiteX12" fmla="*/ 7962 w 3478294"/>
              <a:gd name="connsiteY12" fmla="*/ 1646129 h 2500551"/>
              <a:gd name="connsiteX13" fmla="*/ 251802 w 3478294"/>
              <a:gd name="connsiteY13" fmla="*/ 518369 h 2500551"/>
              <a:gd name="connsiteX0" fmla="*/ 253269 w 3479761"/>
              <a:gd name="connsiteY0" fmla="*/ 452256 h 2434438"/>
              <a:gd name="connsiteX1" fmla="*/ 1076229 w 3479761"/>
              <a:gd name="connsiteY1" fmla="*/ 71256 h 2434438"/>
              <a:gd name="connsiteX2" fmla="*/ 1975389 w 3479761"/>
              <a:gd name="connsiteY2" fmla="*/ 25536 h 2434438"/>
              <a:gd name="connsiteX3" fmla="*/ 2965989 w 3479761"/>
              <a:gd name="connsiteY3" fmla="*/ 360816 h 2434438"/>
              <a:gd name="connsiteX4" fmla="*/ 3087909 w 3479761"/>
              <a:gd name="connsiteY4" fmla="*/ 1122816 h 2434438"/>
              <a:gd name="connsiteX5" fmla="*/ 3468909 w 3479761"/>
              <a:gd name="connsiteY5" fmla="*/ 1686696 h 2434438"/>
              <a:gd name="connsiteX6" fmla="*/ 3301269 w 3479761"/>
              <a:gd name="connsiteY6" fmla="*/ 1930536 h 2434438"/>
              <a:gd name="connsiteX7" fmla="*/ 2554509 w 3479761"/>
              <a:gd name="connsiteY7" fmla="*/ 1701936 h 2434438"/>
              <a:gd name="connsiteX8" fmla="*/ 1670589 w 3479761"/>
              <a:gd name="connsiteY8" fmla="*/ 1732416 h 2434438"/>
              <a:gd name="connsiteX9" fmla="*/ 984789 w 3479761"/>
              <a:gd name="connsiteY9" fmla="*/ 2037216 h 2434438"/>
              <a:gd name="connsiteX10" fmla="*/ 740949 w 3479761"/>
              <a:gd name="connsiteY10" fmla="*/ 2387736 h 2434438"/>
              <a:gd name="connsiteX11" fmla="*/ 329469 w 3479761"/>
              <a:gd name="connsiteY11" fmla="*/ 2342016 h 2434438"/>
              <a:gd name="connsiteX12" fmla="*/ 9429 w 3479761"/>
              <a:gd name="connsiteY12" fmla="*/ 1580016 h 2434438"/>
              <a:gd name="connsiteX13" fmla="*/ 253269 w 3479761"/>
              <a:gd name="connsiteY13" fmla="*/ 452256 h 2434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479761" h="2434438">
                <a:moveTo>
                  <a:pt x="253269" y="452256"/>
                </a:moveTo>
                <a:cubicBezTo>
                  <a:pt x="431069" y="200796"/>
                  <a:pt x="789209" y="142376"/>
                  <a:pt x="1076229" y="71256"/>
                </a:cubicBezTo>
                <a:cubicBezTo>
                  <a:pt x="1363249" y="136"/>
                  <a:pt x="1660429" y="-22724"/>
                  <a:pt x="1975389" y="25536"/>
                </a:cubicBezTo>
                <a:cubicBezTo>
                  <a:pt x="2290349" y="73796"/>
                  <a:pt x="2780569" y="177936"/>
                  <a:pt x="2965989" y="360816"/>
                </a:cubicBezTo>
                <a:cubicBezTo>
                  <a:pt x="3151409" y="543696"/>
                  <a:pt x="3004089" y="901836"/>
                  <a:pt x="3087909" y="1122816"/>
                </a:cubicBezTo>
                <a:cubicBezTo>
                  <a:pt x="3171729" y="1343796"/>
                  <a:pt x="3433349" y="1552076"/>
                  <a:pt x="3468909" y="1686696"/>
                </a:cubicBezTo>
                <a:cubicBezTo>
                  <a:pt x="3504469" y="1821316"/>
                  <a:pt x="3453669" y="1927996"/>
                  <a:pt x="3301269" y="1930536"/>
                </a:cubicBezTo>
                <a:cubicBezTo>
                  <a:pt x="3148869" y="1933076"/>
                  <a:pt x="2826289" y="1734956"/>
                  <a:pt x="2554509" y="1701936"/>
                </a:cubicBezTo>
                <a:cubicBezTo>
                  <a:pt x="2282729" y="1668916"/>
                  <a:pt x="1932209" y="1676536"/>
                  <a:pt x="1670589" y="1732416"/>
                </a:cubicBezTo>
                <a:cubicBezTo>
                  <a:pt x="1408969" y="1788296"/>
                  <a:pt x="1139729" y="1927996"/>
                  <a:pt x="984789" y="2037216"/>
                </a:cubicBezTo>
                <a:cubicBezTo>
                  <a:pt x="829849" y="2146436"/>
                  <a:pt x="850169" y="2336936"/>
                  <a:pt x="740949" y="2387736"/>
                </a:cubicBezTo>
                <a:cubicBezTo>
                  <a:pt x="631729" y="2438536"/>
                  <a:pt x="451389" y="2476636"/>
                  <a:pt x="329469" y="2342016"/>
                </a:cubicBezTo>
                <a:cubicBezTo>
                  <a:pt x="207549" y="2207396"/>
                  <a:pt x="52609" y="2047376"/>
                  <a:pt x="9429" y="1580016"/>
                </a:cubicBezTo>
                <a:cubicBezTo>
                  <a:pt x="-33751" y="1112656"/>
                  <a:pt x="75469" y="703716"/>
                  <a:pt x="253269" y="452256"/>
                </a:cubicBezTo>
                <a:close/>
              </a:path>
            </a:pathLst>
          </a:custGeom>
          <a:solidFill>
            <a:srgbClr val="5E0902">
              <a:alpha val="81176"/>
            </a:srgbClr>
          </a:solidFill>
          <a:ln>
            <a:solidFill>
              <a:srgbClr val="5E09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891395" y="3513089"/>
            <a:ext cx="2145102" cy="609600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1560-1599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3923579" y="3688790"/>
            <a:ext cx="2145102" cy="609600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1600-1639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6455433" y="4162793"/>
            <a:ext cx="1224951" cy="866407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1600-</a:t>
            </a:r>
          </a:p>
          <a:p>
            <a:pPr algn="ctr"/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1639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681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182"/>
            <a:ext cx="9144000" cy="5553635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1683957" y="40234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94486" y="4846572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93034" y="28956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588234" y="43282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98357" y="4184703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55941" y="44806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67000" y="35052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971800" y="3160725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86200" y="4489503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352800" y="44196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810000" y="364699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54104" y="4354355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536058" y="4879604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918496" y="4846572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453330" y="304800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477000" y="3336129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968044" y="4106174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239772" y="243840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968149" y="541020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067909" y="152400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705600" y="4410974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932761" y="324353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602748" y="1475112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297948" y="4541772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145548" y="4127395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901130" y="495300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968044" y="4715774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996130" y="5121216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094452" y="2599426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507302" y="5109714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036497" y="5250541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129950" y="4822167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188897" y="5555341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435834" y="4945741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1353279" y="5460520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2668440" y="456765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2070363" y="4210581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113847" y="943837"/>
            <a:ext cx="8407038" cy="4954146"/>
          </a:xfrm>
          <a:custGeom>
            <a:avLst/>
            <a:gdLst>
              <a:gd name="connsiteX0" fmla="*/ 662820 w 8771091"/>
              <a:gd name="connsiteY0" fmla="*/ 1753431 h 5119100"/>
              <a:gd name="connsiteX1" fmla="*/ 7307460 w 8771091"/>
              <a:gd name="connsiteY1" fmla="*/ 831 h 5119100"/>
              <a:gd name="connsiteX2" fmla="*/ 8770500 w 8771091"/>
              <a:gd name="connsiteY2" fmla="*/ 1570551 h 5119100"/>
              <a:gd name="connsiteX3" fmla="*/ 7398900 w 8771091"/>
              <a:gd name="connsiteY3" fmla="*/ 4725231 h 5119100"/>
              <a:gd name="connsiteX4" fmla="*/ 2095380 w 8771091"/>
              <a:gd name="connsiteY4" fmla="*/ 4923351 h 5119100"/>
              <a:gd name="connsiteX5" fmla="*/ 83700 w 8771091"/>
              <a:gd name="connsiteY5" fmla="*/ 3368871 h 5119100"/>
              <a:gd name="connsiteX6" fmla="*/ 571380 w 8771091"/>
              <a:gd name="connsiteY6" fmla="*/ 1814391 h 5119100"/>
              <a:gd name="connsiteX0" fmla="*/ 662820 w 8771091"/>
              <a:gd name="connsiteY0" fmla="*/ 1757927 h 5123596"/>
              <a:gd name="connsiteX1" fmla="*/ 2704980 w 8771091"/>
              <a:gd name="connsiteY1" fmla="*/ 1087367 h 5123596"/>
              <a:gd name="connsiteX2" fmla="*/ 7307460 w 8771091"/>
              <a:gd name="connsiteY2" fmla="*/ 5327 h 5123596"/>
              <a:gd name="connsiteX3" fmla="*/ 8770500 w 8771091"/>
              <a:gd name="connsiteY3" fmla="*/ 1575047 h 5123596"/>
              <a:gd name="connsiteX4" fmla="*/ 7398900 w 8771091"/>
              <a:gd name="connsiteY4" fmla="*/ 4729727 h 5123596"/>
              <a:gd name="connsiteX5" fmla="*/ 2095380 w 8771091"/>
              <a:gd name="connsiteY5" fmla="*/ 4927847 h 5123596"/>
              <a:gd name="connsiteX6" fmla="*/ 83700 w 8771091"/>
              <a:gd name="connsiteY6" fmla="*/ 3373367 h 5123596"/>
              <a:gd name="connsiteX7" fmla="*/ 571380 w 8771091"/>
              <a:gd name="connsiteY7" fmla="*/ 1818887 h 5123596"/>
              <a:gd name="connsiteX0" fmla="*/ 662820 w 8771091"/>
              <a:gd name="connsiteY0" fmla="*/ 1806477 h 5172146"/>
              <a:gd name="connsiteX1" fmla="*/ 2704980 w 8771091"/>
              <a:gd name="connsiteY1" fmla="*/ 1135917 h 5172146"/>
              <a:gd name="connsiteX2" fmla="*/ 5097660 w 8771091"/>
              <a:gd name="connsiteY2" fmla="*/ 434877 h 5172146"/>
              <a:gd name="connsiteX3" fmla="*/ 7307460 w 8771091"/>
              <a:gd name="connsiteY3" fmla="*/ 53877 h 5172146"/>
              <a:gd name="connsiteX4" fmla="*/ 8770500 w 8771091"/>
              <a:gd name="connsiteY4" fmla="*/ 1623597 h 5172146"/>
              <a:gd name="connsiteX5" fmla="*/ 7398900 w 8771091"/>
              <a:gd name="connsiteY5" fmla="*/ 4778277 h 5172146"/>
              <a:gd name="connsiteX6" fmla="*/ 2095380 w 8771091"/>
              <a:gd name="connsiteY6" fmla="*/ 4976397 h 5172146"/>
              <a:gd name="connsiteX7" fmla="*/ 83700 w 8771091"/>
              <a:gd name="connsiteY7" fmla="*/ 3421917 h 5172146"/>
              <a:gd name="connsiteX8" fmla="*/ 571380 w 8771091"/>
              <a:gd name="connsiteY8" fmla="*/ 1867437 h 5172146"/>
              <a:gd name="connsiteX0" fmla="*/ 662820 w 8771091"/>
              <a:gd name="connsiteY0" fmla="*/ 1806477 h 5172146"/>
              <a:gd name="connsiteX1" fmla="*/ 2704980 w 8771091"/>
              <a:gd name="connsiteY1" fmla="*/ 1135917 h 5172146"/>
              <a:gd name="connsiteX2" fmla="*/ 5097660 w 8771091"/>
              <a:gd name="connsiteY2" fmla="*/ 434877 h 5172146"/>
              <a:gd name="connsiteX3" fmla="*/ 7307460 w 8771091"/>
              <a:gd name="connsiteY3" fmla="*/ 53877 h 5172146"/>
              <a:gd name="connsiteX4" fmla="*/ 8770500 w 8771091"/>
              <a:gd name="connsiteY4" fmla="*/ 1623597 h 5172146"/>
              <a:gd name="connsiteX5" fmla="*/ 7398900 w 8771091"/>
              <a:gd name="connsiteY5" fmla="*/ 4778277 h 5172146"/>
              <a:gd name="connsiteX6" fmla="*/ 2095380 w 8771091"/>
              <a:gd name="connsiteY6" fmla="*/ 4976397 h 5172146"/>
              <a:gd name="connsiteX7" fmla="*/ 83700 w 8771091"/>
              <a:gd name="connsiteY7" fmla="*/ 3421917 h 5172146"/>
              <a:gd name="connsiteX8" fmla="*/ 571380 w 8771091"/>
              <a:gd name="connsiteY8" fmla="*/ 1867437 h 5172146"/>
              <a:gd name="connsiteX9" fmla="*/ 662820 w 8771091"/>
              <a:gd name="connsiteY9" fmla="*/ 1806477 h 5172146"/>
              <a:gd name="connsiteX0" fmla="*/ 652784 w 8761055"/>
              <a:gd name="connsiteY0" fmla="*/ 1806477 h 5172146"/>
              <a:gd name="connsiteX1" fmla="*/ 2694944 w 8761055"/>
              <a:gd name="connsiteY1" fmla="*/ 1135917 h 5172146"/>
              <a:gd name="connsiteX2" fmla="*/ 5087624 w 8761055"/>
              <a:gd name="connsiteY2" fmla="*/ 434877 h 5172146"/>
              <a:gd name="connsiteX3" fmla="*/ 7297424 w 8761055"/>
              <a:gd name="connsiteY3" fmla="*/ 53877 h 5172146"/>
              <a:gd name="connsiteX4" fmla="*/ 8760464 w 8761055"/>
              <a:gd name="connsiteY4" fmla="*/ 1623597 h 5172146"/>
              <a:gd name="connsiteX5" fmla="*/ 7388864 w 8761055"/>
              <a:gd name="connsiteY5" fmla="*/ 4778277 h 5172146"/>
              <a:gd name="connsiteX6" fmla="*/ 2085344 w 8761055"/>
              <a:gd name="connsiteY6" fmla="*/ 4976397 h 5172146"/>
              <a:gd name="connsiteX7" fmla="*/ 73664 w 8761055"/>
              <a:gd name="connsiteY7" fmla="*/ 3421917 h 5172146"/>
              <a:gd name="connsiteX8" fmla="*/ 652784 w 8761055"/>
              <a:gd name="connsiteY8" fmla="*/ 1806477 h 5172146"/>
              <a:gd name="connsiteX0" fmla="*/ 849089 w 8728760"/>
              <a:gd name="connsiteY0" fmla="*/ 2004597 h 5172146"/>
              <a:gd name="connsiteX1" fmla="*/ 2662649 w 8728760"/>
              <a:gd name="connsiteY1" fmla="*/ 1135917 h 5172146"/>
              <a:gd name="connsiteX2" fmla="*/ 5055329 w 8728760"/>
              <a:gd name="connsiteY2" fmla="*/ 434877 h 5172146"/>
              <a:gd name="connsiteX3" fmla="*/ 7265129 w 8728760"/>
              <a:gd name="connsiteY3" fmla="*/ 53877 h 5172146"/>
              <a:gd name="connsiteX4" fmla="*/ 8728169 w 8728760"/>
              <a:gd name="connsiteY4" fmla="*/ 1623597 h 5172146"/>
              <a:gd name="connsiteX5" fmla="*/ 7356569 w 8728760"/>
              <a:gd name="connsiteY5" fmla="*/ 4778277 h 5172146"/>
              <a:gd name="connsiteX6" fmla="*/ 2053049 w 8728760"/>
              <a:gd name="connsiteY6" fmla="*/ 4976397 h 5172146"/>
              <a:gd name="connsiteX7" fmla="*/ 41369 w 8728760"/>
              <a:gd name="connsiteY7" fmla="*/ 3421917 h 5172146"/>
              <a:gd name="connsiteX8" fmla="*/ 849089 w 8728760"/>
              <a:gd name="connsiteY8" fmla="*/ 2004597 h 5172146"/>
              <a:gd name="connsiteX0" fmla="*/ 849089 w 8728760"/>
              <a:gd name="connsiteY0" fmla="*/ 2004597 h 5172146"/>
              <a:gd name="connsiteX1" fmla="*/ 2723609 w 8728760"/>
              <a:gd name="connsiteY1" fmla="*/ 1897917 h 5172146"/>
              <a:gd name="connsiteX2" fmla="*/ 5055329 w 8728760"/>
              <a:gd name="connsiteY2" fmla="*/ 434877 h 5172146"/>
              <a:gd name="connsiteX3" fmla="*/ 7265129 w 8728760"/>
              <a:gd name="connsiteY3" fmla="*/ 53877 h 5172146"/>
              <a:gd name="connsiteX4" fmla="*/ 8728169 w 8728760"/>
              <a:gd name="connsiteY4" fmla="*/ 1623597 h 5172146"/>
              <a:gd name="connsiteX5" fmla="*/ 7356569 w 8728760"/>
              <a:gd name="connsiteY5" fmla="*/ 4778277 h 5172146"/>
              <a:gd name="connsiteX6" fmla="*/ 2053049 w 8728760"/>
              <a:gd name="connsiteY6" fmla="*/ 4976397 h 5172146"/>
              <a:gd name="connsiteX7" fmla="*/ 41369 w 8728760"/>
              <a:gd name="connsiteY7" fmla="*/ 3421917 h 5172146"/>
              <a:gd name="connsiteX8" fmla="*/ 849089 w 8728760"/>
              <a:gd name="connsiteY8" fmla="*/ 2004597 h 5172146"/>
              <a:gd name="connsiteX0" fmla="*/ 849089 w 8728760"/>
              <a:gd name="connsiteY0" fmla="*/ 2004597 h 5172146"/>
              <a:gd name="connsiteX1" fmla="*/ 2723609 w 8728760"/>
              <a:gd name="connsiteY1" fmla="*/ 1897917 h 5172146"/>
              <a:gd name="connsiteX2" fmla="*/ 5055329 w 8728760"/>
              <a:gd name="connsiteY2" fmla="*/ 434877 h 5172146"/>
              <a:gd name="connsiteX3" fmla="*/ 7265129 w 8728760"/>
              <a:gd name="connsiteY3" fmla="*/ 53877 h 5172146"/>
              <a:gd name="connsiteX4" fmla="*/ 8728169 w 8728760"/>
              <a:gd name="connsiteY4" fmla="*/ 1623597 h 5172146"/>
              <a:gd name="connsiteX5" fmla="*/ 7356569 w 8728760"/>
              <a:gd name="connsiteY5" fmla="*/ 4778277 h 5172146"/>
              <a:gd name="connsiteX6" fmla="*/ 2053049 w 8728760"/>
              <a:gd name="connsiteY6" fmla="*/ 4976397 h 5172146"/>
              <a:gd name="connsiteX7" fmla="*/ 41369 w 8728760"/>
              <a:gd name="connsiteY7" fmla="*/ 3421917 h 5172146"/>
              <a:gd name="connsiteX8" fmla="*/ 849089 w 8728760"/>
              <a:gd name="connsiteY8" fmla="*/ 2004597 h 5172146"/>
              <a:gd name="connsiteX0" fmla="*/ 849089 w 8728760"/>
              <a:gd name="connsiteY0" fmla="*/ 1951182 h 5118731"/>
              <a:gd name="connsiteX1" fmla="*/ 2723609 w 8728760"/>
              <a:gd name="connsiteY1" fmla="*/ 1844502 h 5118731"/>
              <a:gd name="connsiteX2" fmla="*/ 5954489 w 8728760"/>
              <a:gd name="connsiteY2" fmla="*/ 1402542 h 5118731"/>
              <a:gd name="connsiteX3" fmla="*/ 7265129 w 8728760"/>
              <a:gd name="connsiteY3" fmla="*/ 462 h 5118731"/>
              <a:gd name="connsiteX4" fmla="*/ 8728169 w 8728760"/>
              <a:gd name="connsiteY4" fmla="*/ 1570182 h 5118731"/>
              <a:gd name="connsiteX5" fmla="*/ 7356569 w 8728760"/>
              <a:gd name="connsiteY5" fmla="*/ 4724862 h 5118731"/>
              <a:gd name="connsiteX6" fmla="*/ 2053049 w 8728760"/>
              <a:gd name="connsiteY6" fmla="*/ 4922982 h 5118731"/>
              <a:gd name="connsiteX7" fmla="*/ 41369 w 8728760"/>
              <a:gd name="connsiteY7" fmla="*/ 3368502 h 5118731"/>
              <a:gd name="connsiteX8" fmla="*/ 849089 w 8728760"/>
              <a:gd name="connsiteY8" fmla="*/ 1951182 h 5118731"/>
              <a:gd name="connsiteX0" fmla="*/ 849089 w 8728760"/>
              <a:gd name="connsiteY0" fmla="*/ 1951182 h 5118731"/>
              <a:gd name="connsiteX1" fmla="*/ 2723609 w 8728760"/>
              <a:gd name="connsiteY1" fmla="*/ 1844502 h 5118731"/>
              <a:gd name="connsiteX2" fmla="*/ 5954489 w 8728760"/>
              <a:gd name="connsiteY2" fmla="*/ 1402542 h 5118731"/>
              <a:gd name="connsiteX3" fmla="*/ 7265129 w 8728760"/>
              <a:gd name="connsiteY3" fmla="*/ 462 h 5118731"/>
              <a:gd name="connsiteX4" fmla="*/ 8728169 w 8728760"/>
              <a:gd name="connsiteY4" fmla="*/ 1570182 h 5118731"/>
              <a:gd name="connsiteX5" fmla="*/ 7356569 w 8728760"/>
              <a:gd name="connsiteY5" fmla="*/ 4724862 h 5118731"/>
              <a:gd name="connsiteX6" fmla="*/ 2053049 w 8728760"/>
              <a:gd name="connsiteY6" fmla="*/ 4922982 h 5118731"/>
              <a:gd name="connsiteX7" fmla="*/ 41369 w 8728760"/>
              <a:gd name="connsiteY7" fmla="*/ 3368502 h 5118731"/>
              <a:gd name="connsiteX8" fmla="*/ 849089 w 8728760"/>
              <a:gd name="connsiteY8" fmla="*/ 1951182 h 5118731"/>
              <a:gd name="connsiteX0" fmla="*/ 849089 w 8728760"/>
              <a:gd name="connsiteY0" fmla="*/ 1951335 h 5118884"/>
              <a:gd name="connsiteX1" fmla="*/ 2723609 w 8728760"/>
              <a:gd name="connsiteY1" fmla="*/ 1844655 h 5118884"/>
              <a:gd name="connsiteX2" fmla="*/ 5954489 w 8728760"/>
              <a:gd name="connsiteY2" fmla="*/ 1402695 h 5118884"/>
              <a:gd name="connsiteX3" fmla="*/ 7265129 w 8728760"/>
              <a:gd name="connsiteY3" fmla="*/ 615 h 5118884"/>
              <a:gd name="connsiteX4" fmla="*/ 8728169 w 8728760"/>
              <a:gd name="connsiteY4" fmla="*/ 1570335 h 5118884"/>
              <a:gd name="connsiteX5" fmla="*/ 7356569 w 8728760"/>
              <a:gd name="connsiteY5" fmla="*/ 4725015 h 5118884"/>
              <a:gd name="connsiteX6" fmla="*/ 2053049 w 8728760"/>
              <a:gd name="connsiteY6" fmla="*/ 4923135 h 5118884"/>
              <a:gd name="connsiteX7" fmla="*/ 41369 w 8728760"/>
              <a:gd name="connsiteY7" fmla="*/ 3368655 h 5118884"/>
              <a:gd name="connsiteX8" fmla="*/ 849089 w 8728760"/>
              <a:gd name="connsiteY8" fmla="*/ 1951335 h 5118884"/>
              <a:gd name="connsiteX0" fmla="*/ 849089 w 8728760"/>
              <a:gd name="connsiteY0" fmla="*/ 1951335 h 5118884"/>
              <a:gd name="connsiteX1" fmla="*/ 2723609 w 8728760"/>
              <a:gd name="connsiteY1" fmla="*/ 1844655 h 5118884"/>
              <a:gd name="connsiteX2" fmla="*/ 5954489 w 8728760"/>
              <a:gd name="connsiteY2" fmla="*/ 1402695 h 5118884"/>
              <a:gd name="connsiteX3" fmla="*/ 7265129 w 8728760"/>
              <a:gd name="connsiteY3" fmla="*/ 615 h 5118884"/>
              <a:gd name="connsiteX4" fmla="*/ 8728169 w 8728760"/>
              <a:gd name="connsiteY4" fmla="*/ 1570335 h 5118884"/>
              <a:gd name="connsiteX5" fmla="*/ 7356569 w 8728760"/>
              <a:gd name="connsiteY5" fmla="*/ 4725015 h 5118884"/>
              <a:gd name="connsiteX6" fmla="*/ 2053049 w 8728760"/>
              <a:gd name="connsiteY6" fmla="*/ 4923135 h 5118884"/>
              <a:gd name="connsiteX7" fmla="*/ 41369 w 8728760"/>
              <a:gd name="connsiteY7" fmla="*/ 3368655 h 5118884"/>
              <a:gd name="connsiteX8" fmla="*/ 849089 w 8728760"/>
              <a:gd name="connsiteY8" fmla="*/ 1951335 h 5118884"/>
              <a:gd name="connsiteX0" fmla="*/ 849089 w 8728760"/>
              <a:gd name="connsiteY0" fmla="*/ 1951335 h 5118884"/>
              <a:gd name="connsiteX1" fmla="*/ 2723609 w 8728760"/>
              <a:gd name="connsiteY1" fmla="*/ 1844655 h 5118884"/>
              <a:gd name="connsiteX2" fmla="*/ 4079968 w 8728760"/>
              <a:gd name="connsiteY2" fmla="*/ 1890375 h 5118884"/>
              <a:gd name="connsiteX3" fmla="*/ 5954489 w 8728760"/>
              <a:gd name="connsiteY3" fmla="*/ 1402695 h 5118884"/>
              <a:gd name="connsiteX4" fmla="*/ 7265129 w 8728760"/>
              <a:gd name="connsiteY4" fmla="*/ 615 h 5118884"/>
              <a:gd name="connsiteX5" fmla="*/ 8728169 w 8728760"/>
              <a:gd name="connsiteY5" fmla="*/ 1570335 h 5118884"/>
              <a:gd name="connsiteX6" fmla="*/ 7356569 w 8728760"/>
              <a:gd name="connsiteY6" fmla="*/ 4725015 h 5118884"/>
              <a:gd name="connsiteX7" fmla="*/ 2053049 w 8728760"/>
              <a:gd name="connsiteY7" fmla="*/ 4923135 h 5118884"/>
              <a:gd name="connsiteX8" fmla="*/ 41369 w 8728760"/>
              <a:gd name="connsiteY8" fmla="*/ 3368655 h 5118884"/>
              <a:gd name="connsiteX9" fmla="*/ 849089 w 8728760"/>
              <a:gd name="connsiteY9" fmla="*/ 1951335 h 5118884"/>
              <a:gd name="connsiteX0" fmla="*/ 849089 w 8728760"/>
              <a:gd name="connsiteY0" fmla="*/ 1951335 h 5118884"/>
              <a:gd name="connsiteX1" fmla="*/ 2723609 w 8728760"/>
              <a:gd name="connsiteY1" fmla="*/ 1844655 h 5118884"/>
              <a:gd name="connsiteX2" fmla="*/ 4125688 w 8728760"/>
              <a:gd name="connsiteY2" fmla="*/ 2027535 h 5118884"/>
              <a:gd name="connsiteX3" fmla="*/ 5954489 w 8728760"/>
              <a:gd name="connsiteY3" fmla="*/ 1402695 h 5118884"/>
              <a:gd name="connsiteX4" fmla="*/ 7265129 w 8728760"/>
              <a:gd name="connsiteY4" fmla="*/ 615 h 5118884"/>
              <a:gd name="connsiteX5" fmla="*/ 8728169 w 8728760"/>
              <a:gd name="connsiteY5" fmla="*/ 1570335 h 5118884"/>
              <a:gd name="connsiteX6" fmla="*/ 7356569 w 8728760"/>
              <a:gd name="connsiteY6" fmla="*/ 4725015 h 5118884"/>
              <a:gd name="connsiteX7" fmla="*/ 2053049 w 8728760"/>
              <a:gd name="connsiteY7" fmla="*/ 4923135 h 5118884"/>
              <a:gd name="connsiteX8" fmla="*/ 41369 w 8728760"/>
              <a:gd name="connsiteY8" fmla="*/ 3368655 h 5118884"/>
              <a:gd name="connsiteX9" fmla="*/ 849089 w 8728760"/>
              <a:gd name="connsiteY9" fmla="*/ 1951335 h 5118884"/>
              <a:gd name="connsiteX0" fmla="*/ 849089 w 8735550"/>
              <a:gd name="connsiteY0" fmla="*/ 2027490 h 5195039"/>
              <a:gd name="connsiteX1" fmla="*/ 2723609 w 8735550"/>
              <a:gd name="connsiteY1" fmla="*/ 1920810 h 5195039"/>
              <a:gd name="connsiteX2" fmla="*/ 4125688 w 8735550"/>
              <a:gd name="connsiteY2" fmla="*/ 2103690 h 5195039"/>
              <a:gd name="connsiteX3" fmla="*/ 5954489 w 8735550"/>
              <a:gd name="connsiteY3" fmla="*/ 1478850 h 5195039"/>
              <a:gd name="connsiteX4" fmla="*/ 7813769 w 8735550"/>
              <a:gd name="connsiteY4" fmla="*/ 570 h 5195039"/>
              <a:gd name="connsiteX5" fmla="*/ 8728169 w 8735550"/>
              <a:gd name="connsiteY5" fmla="*/ 1646490 h 5195039"/>
              <a:gd name="connsiteX6" fmla="*/ 7356569 w 8735550"/>
              <a:gd name="connsiteY6" fmla="*/ 4801170 h 5195039"/>
              <a:gd name="connsiteX7" fmla="*/ 2053049 w 8735550"/>
              <a:gd name="connsiteY7" fmla="*/ 4999290 h 5195039"/>
              <a:gd name="connsiteX8" fmla="*/ 41369 w 8735550"/>
              <a:gd name="connsiteY8" fmla="*/ 3444810 h 5195039"/>
              <a:gd name="connsiteX9" fmla="*/ 849089 w 8735550"/>
              <a:gd name="connsiteY9" fmla="*/ 2027490 h 5195039"/>
              <a:gd name="connsiteX0" fmla="*/ 849089 w 8555172"/>
              <a:gd name="connsiteY0" fmla="*/ 2027962 h 5191878"/>
              <a:gd name="connsiteX1" fmla="*/ 2723609 w 8555172"/>
              <a:gd name="connsiteY1" fmla="*/ 1921282 h 5191878"/>
              <a:gd name="connsiteX2" fmla="*/ 4125688 w 8555172"/>
              <a:gd name="connsiteY2" fmla="*/ 2104162 h 5191878"/>
              <a:gd name="connsiteX3" fmla="*/ 5954489 w 8555172"/>
              <a:gd name="connsiteY3" fmla="*/ 1479322 h 5191878"/>
              <a:gd name="connsiteX4" fmla="*/ 7813769 w 8555172"/>
              <a:gd name="connsiteY4" fmla="*/ 1042 h 5191878"/>
              <a:gd name="connsiteX5" fmla="*/ 8545289 w 8555172"/>
              <a:gd name="connsiteY5" fmla="*/ 1707922 h 5191878"/>
              <a:gd name="connsiteX6" fmla="*/ 7356569 w 8555172"/>
              <a:gd name="connsiteY6" fmla="*/ 4801642 h 5191878"/>
              <a:gd name="connsiteX7" fmla="*/ 2053049 w 8555172"/>
              <a:gd name="connsiteY7" fmla="*/ 4999762 h 5191878"/>
              <a:gd name="connsiteX8" fmla="*/ 41369 w 8555172"/>
              <a:gd name="connsiteY8" fmla="*/ 3445282 h 5191878"/>
              <a:gd name="connsiteX9" fmla="*/ 849089 w 8555172"/>
              <a:gd name="connsiteY9" fmla="*/ 2027962 h 5191878"/>
              <a:gd name="connsiteX0" fmla="*/ 849089 w 8592716"/>
              <a:gd name="connsiteY0" fmla="*/ 2027962 h 5121530"/>
              <a:gd name="connsiteX1" fmla="*/ 2723609 w 8592716"/>
              <a:gd name="connsiteY1" fmla="*/ 1921282 h 5121530"/>
              <a:gd name="connsiteX2" fmla="*/ 4125688 w 8592716"/>
              <a:gd name="connsiteY2" fmla="*/ 2104162 h 5121530"/>
              <a:gd name="connsiteX3" fmla="*/ 5954489 w 8592716"/>
              <a:gd name="connsiteY3" fmla="*/ 1479322 h 5121530"/>
              <a:gd name="connsiteX4" fmla="*/ 7813769 w 8592716"/>
              <a:gd name="connsiteY4" fmla="*/ 1042 h 5121530"/>
              <a:gd name="connsiteX5" fmla="*/ 8545289 w 8592716"/>
              <a:gd name="connsiteY5" fmla="*/ 1707922 h 5121530"/>
              <a:gd name="connsiteX6" fmla="*/ 8392888 w 8592716"/>
              <a:gd name="connsiteY6" fmla="*/ 3064283 h 5121530"/>
              <a:gd name="connsiteX7" fmla="*/ 7356569 w 8592716"/>
              <a:gd name="connsiteY7" fmla="*/ 4801642 h 5121530"/>
              <a:gd name="connsiteX8" fmla="*/ 2053049 w 8592716"/>
              <a:gd name="connsiteY8" fmla="*/ 4999762 h 5121530"/>
              <a:gd name="connsiteX9" fmla="*/ 41369 w 8592716"/>
              <a:gd name="connsiteY9" fmla="*/ 3445282 h 5121530"/>
              <a:gd name="connsiteX10" fmla="*/ 849089 w 8592716"/>
              <a:gd name="connsiteY10" fmla="*/ 2027962 h 5121530"/>
              <a:gd name="connsiteX0" fmla="*/ 849089 w 8547013"/>
              <a:gd name="connsiteY0" fmla="*/ 2027962 h 5130277"/>
              <a:gd name="connsiteX1" fmla="*/ 2723609 w 8547013"/>
              <a:gd name="connsiteY1" fmla="*/ 1921282 h 5130277"/>
              <a:gd name="connsiteX2" fmla="*/ 4125688 w 8547013"/>
              <a:gd name="connsiteY2" fmla="*/ 2104162 h 5130277"/>
              <a:gd name="connsiteX3" fmla="*/ 5954489 w 8547013"/>
              <a:gd name="connsiteY3" fmla="*/ 1479322 h 5130277"/>
              <a:gd name="connsiteX4" fmla="*/ 7813769 w 8547013"/>
              <a:gd name="connsiteY4" fmla="*/ 1042 h 5130277"/>
              <a:gd name="connsiteX5" fmla="*/ 8545289 w 8547013"/>
              <a:gd name="connsiteY5" fmla="*/ 1707922 h 5130277"/>
              <a:gd name="connsiteX6" fmla="*/ 7996648 w 8547013"/>
              <a:gd name="connsiteY6" fmla="*/ 2866163 h 5130277"/>
              <a:gd name="connsiteX7" fmla="*/ 7356569 w 8547013"/>
              <a:gd name="connsiteY7" fmla="*/ 4801642 h 5130277"/>
              <a:gd name="connsiteX8" fmla="*/ 2053049 w 8547013"/>
              <a:gd name="connsiteY8" fmla="*/ 4999762 h 5130277"/>
              <a:gd name="connsiteX9" fmla="*/ 41369 w 8547013"/>
              <a:gd name="connsiteY9" fmla="*/ 3445282 h 5130277"/>
              <a:gd name="connsiteX10" fmla="*/ 849089 w 8547013"/>
              <a:gd name="connsiteY10" fmla="*/ 2027962 h 5130277"/>
              <a:gd name="connsiteX0" fmla="*/ 849089 w 8547013"/>
              <a:gd name="connsiteY0" fmla="*/ 2027962 h 5036140"/>
              <a:gd name="connsiteX1" fmla="*/ 2723609 w 8547013"/>
              <a:gd name="connsiteY1" fmla="*/ 1921282 h 5036140"/>
              <a:gd name="connsiteX2" fmla="*/ 4125688 w 8547013"/>
              <a:gd name="connsiteY2" fmla="*/ 2104162 h 5036140"/>
              <a:gd name="connsiteX3" fmla="*/ 5954489 w 8547013"/>
              <a:gd name="connsiteY3" fmla="*/ 1479322 h 5036140"/>
              <a:gd name="connsiteX4" fmla="*/ 7813769 w 8547013"/>
              <a:gd name="connsiteY4" fmla="*/ 1042 h 5036140"/>
              <a:gd name="connsiteX5" fmla="*/ 8545289 w 8547013"/>
              <a:gd name="connsiteY5" fmla="*/ 1707922 h 5036140"/>
              <a:gd name="connsiteX6" fmla="*/ 7996648 w 8547013"/>
              <a:gd name="connsiteY6" fmla="*/ 2866163 h 5036140"/>
              <a:gd name="connsiteX7" fmla="*/ 7204169 w 8547013"/>
              <a:gd name="connsiteY7" fmla="*/ 4405402 h 5036140"/>
              <a:gd name="connsiteX8" fmla="*/ 2053049 w 8547013"/>
              <a:gd name="connsiteY8" fmla="*/ 4999762 h 5036140"/>
              <a:gd name="connsiteX9" fmla="*/ 41369 w 8547013"/>
              <a:gd name="connsiteY9" fmla="*/ 3445282 h 5036140"/>
              <a:gd name="connsiteX10" fmla="*/ 849089 w 8547013"/>
              <a:gd name="connsiteY10" fmla="*/ 2027962 h 5036140"/>
              <a:gd name="connsiteX0" fmla="*/ 849089 w 8547013"/>
              <a:gd name="connsiteY0" fmla="*/ 2027962 h 5065584"/>
              <a:gd name="connsiteX1" fmla="*/ 2723609 w 8547013"/>
              <a:gd name="connsiteY1" fmla="*/ 1921282 h 5065584"/>
              <a:gd name="connsiteX2" fmla="*/ 4125688 w 8547013"/>
              <a:gd name="connsiteY2" fmla="*/ 2104162 h 5065584"/>
              <a:gd name="connsiteX3" fmla="*/ 5954489 w 8547013"/>
              <a:gd name="connsiteY3" fmla="*/ 1479322 h 5065584"/>
              <a:gd name="connsiteX4" fmla="*/ 7813769 w 8547013"/>
              <a:gd name="connsiteY4" fmla="*/ 1042 h 5065584"/>
              <a:gd name="connsiteX5" fmla="*/ 8545289 w 8547013"/>
              <a:gd name="connsiteY5" fmla="*/ 1707922 h 5065584"/>
              <a:gd name="connsiteX6" fmla="*/ 7996648 w 8547013"/>
              <a:gd name="connsiteY6" fmla="*/ 2866163 h 5065584"/>
              <a:gd name="connsiteX7" fmla="*/ 7204169 w 8547013"/>
              <a:gd name="connsiteY7" fmla="*/ 4405402 h 5065584"/>
              <a:gd name="connsiteX8" fmla="*/ 5863049 w 8547013"/>
              <a:gd name="connsiteY8" fmla="*/ 4740683 h 5065584"/>
              <a:gd name="connsiteX9" fmla="*/ 2053049 w 8547013"/>
              <a:gd name="connsiteY9" fmla="*/ 4999762 h 5065584"/>
              <a:gd name="connsiteX10" fmla="*/ 41369 w 8547013"/>
              <a:gd name="connsiteY10" fmla="*/ 3445282 h 5065584"/>
              <a:gd name="connsiteX11" fmla="*/ 849089 w 8547013"/>
              <a:gd name="connsiteY11" fmla="*/ 2027962 h 5065584"/>
              <a:gd name="connsiteX0" fmla="*/ 849089 w 8547013"/>
              <a:gd name="connsiteY0" fmla="*/ 2027962 h 5003930"/>
              <a:gd name="connsiteX1" fmla="*/ 2723609 w 8547013"/>
              <a:gd name="connsiteY1" fmla="*/ 1921282 h 5003930"/>
              <a:gd name="connsiteX2" fmla="*/ 4125688 w 8547013"/>
              <a:gd name="connsiteY2" fmla="*/ 2104162 h 5003930"/>
              <a:gd name="connsiteX3" fmla="*/ 5954489 w 8547013"/>
              <a:gd name="connsiteY3" fmla="*/ 1479322 h 5003930"/>
              <a:gd name="connsiteX4" fmla="*/ 7813769 w 8547013"/>
              <a:gd name="connsiteY4" fmla="*/ 1042 h 5003930"/>
              <a:gd name="connsiteX5" fmla="*/ 8545289 w 8547013"/>
              <a:gd name="connsiteY5" fmla="*/ 1707922 h 5003930"/>
              <a:gd name="connsiteX6" fmla="*/ 7996648 w 8547013"/>
              <a:gd name="connsiteY6" fmla="*/ 2866163 h 5003930"/>
              <a:gd name="connsiteX7" fmla="*/ 7204169 w 8547013"/>
              <a:gd name="connsiteY7" fmla="*/ 4405402 h 5003930"/>
              <a:gd name="connsiteX8" fmla="*/ 6609809 w 8547013"/>
              <a:gd name="connsiteY8" fmla="*/ 3917723 h 5003930"/>
              <a:gd name="connsiteX9" fmla="*/ 2053049 w 8547013"/>
              <a:gd name="connsiteY9" fmla="*/ 4999762 h 5003930"/>
              <a:gd name="connsiteX10" fmla="*/ 41369 w 8547013"/>
              <a:gd name="connsiteY10" fmla="*/ 3445282 h 5003930"/>
              <a:gd name="connsiteX11" fmla="*/ 849089 w 8547013"/>
              <a:gd name="connsiteY11" fmla="*/ 2027962 h 5003930"/>
              <a:gd name="connsiteX0" fmla="*/ 849089 w 8547013"/>
              <a:gd name="connsiteY0" fmla="*/ 2027962 h 5003930"/>
              <a:gd name="connsiteX1" fmla="*/ 2723609 w 8547013"/>
              <a:gd name="connsiteY1" fmla="*/ 1921282 h 5003930"/>
              <a:gd name="connsiteX2" fmla="*/ 4125688 w 8547013"/>
              <a:gd name="connsiteY2" fmla="*/ 2104162 h 5003930"/>
              <a:gd name="connsiteX3" fmla="*/ 5954489 w 8547013"/>
              <a:gd name="connsiteY3" fmla="*/ 1479322 h 5003930"/>
              <a:gd name="connsiteX4" fmla="*/ 7813769 w 8547013"/>
              <a:gd name="connsiteY4" fmla="*/ 1042 h 5003930"/>
              <a:gd name="connsiteX5" fmla="*/ 8545289 w 8547013"/>
              <a:gd name="connsiteY5" fmla="*/ 1707922 h 5003930"/>
              <a:gd name="connsiteX6" fmla="*/ 7996648 w 8547013"/>
              <a:gd name="connsiteY6" fmla="*/ 2866163 h 5003930"/>
              <a:gd name="connsiteX7" fmla="*/ 7630889 w 8547013"/>
              <a:gd name="connsiteY7" fmla="*/ 4100602 h 5003930"/>
              <a:gd name="connsiteX8" fmla="*/ 6609809 w 8547013"/>
              <a:gd name="connsiteY8" fmla="*/ 3917723 h 5003930"/>
              <a:gd name="connsiteX9" fmla="*/ 2053049 w 8547013"/>
              <a:gd name="connsiteY9" fmla="*/ 4999762 h 5003930"/>
              <a:gd name="connsiteX10" fmla="*/ 41369 w 8547013"/>
              <a:gd name="connsiteY10" fmla="*/ 3445282 h 5003930"/>
              <a:gd name="connsiteX11" fmla="*/ 849089 w 8547013"/>
              <a:gd name="connsiteY11" fmla="*/ 2027962 h 5003930"/>
              <a:gd name="connsiteX0" fmla="*/ 849089 w 8547013"/>
              <a:gd name="connsiteY0" fmla="*/ 2027962 h 5034911"/>
              <a:gd name="connsiteX1" fmla="*/ 2723609 w 8547013"/>
              <a:gd name="connsiteY1" fmla="*/ 1921282 h 5034911"/>
              <a:gd name="connsiteX2" fmla="*/ 4125688 w 8547013"/>
              <a:gd name="connsiteY2" fmla="*/ 2104162 h 5034911"/>
              <a:gd name="connsiteX3" fmla="*/ 5954489 w 8547013"/>
              <a:gd name="connsiteY3" fmla="*/ 1479322 h 5034911"/>
              <a:gd name="connsiteX4" fmla="*/ 7813769 w 8547013"/>
              <a:gd name="connsiteY4" fmla="*/ 1042 h 5034911"/>
              <a:gd name="connsiteX5" fmla="*/ 8545289 w 8547013"/>
              <a:gd name="connsiteY5" fmla="*/ 1707922 h 5034911"/>
              <a:gd name="connsiteX6" fmla="*/ 7996648 w 8547013"/>
              <a:gd name="connsiteY6" fmla="*/ 2866163 h 5034911"/>
              <a:gd name="connsiteX7" fmla="*/ 7630889 w 8547013"/>
              <a:gd name="connsiteY7" fmla="*/ 4100602 h 5034911"/>
              <a:gd name="connsiteX8" fmla="*/ 6609809 w 8547013"/>
              <a:gd name="connsiteY8" fmla="*/ 3917723 h 5034911"/>
              <a:gd name="connsiteX9" fmla="*/ 4567649 w 8547013"/>
              <a:gd name="connsiteY9" fmla="*/ 4481603 h 5034911"/>
              <a:gd name="connsiteX10" fmla="*/ 2053049 w 8547013"/>
              <a:gd name="connsiteY10" fmla="*/ 4999762 h 5034911"/>
              <a:gd name="connsiteX11" fmla="*/ 41369 w 8547013"/>
              <a:gd name="connsiteY11" fmla="*/ 3445282 h 5034911"/>
              <a:gd name="connsiteX12" fmla="*/ 849089 w 8547013"/>
              <a:gd name="connsiteY12" fmla="*/ 2027962 h 5034911"/>
              <a:gd name="connsiteX0" fmla="*/ 849089 w 8547013"/>
              <a:gd name="connsiteY0" fmla="*/ 2027962 h 5052688"/>
              <a:gd name="connsiteX1" fmla="*/ 2723609 w 8547013"/>
              <a:gd name="connsiteY1" fmla="*/ 1921282 h 5052688"/>
              <a:gd name="connsiteX2" fmla="*/ 4125688 w 8547013"/>
              <a:gd name="connsiteY2" fmla="*/ 2104162 h 5052688"/>
              <a:gd name="connsiteX3" fmla="*/ 5954489 w 8547013"/>
              <a:gd name="connsiteY3" fmla="*/ 1479322 h 5052688"/>
              <a:gd name="connsiteX4" fmla="*/ 7813769 w 8547013"/>
              <a:gd name="connsiteY4" fmla="*/ 1042 h 5052688"/>
              <a:gd name="connsiteX5" fmla="*/ 8545289 w 8547013"/>
              <a:gd name="connsiteY5" fmla="*/ 1707922 h 5052688"/>
              <a:gd name="connsiteX6" fmla="*/ 7996648 w 8547013"/>
              <a:gd name="connsiteY6" fmla="*/ 2866163 h 5052688"/>
              <a:gd name="connsiteX7" fmla="*/ 7630889 w 8547013"/>
              <a:gd name="connsiteY7" fmla="*/ 4100602 h 5052688"/>
              <a:gd name="connsiteX8" fmla="*/ 6609809 w 8547013"/>
              <a:gd name="connsiteY8" fmla="*/ 3917723 h 5052688"/>
              <a:gd name="connsiteX9" fmla="*/ 4765769 w 8547013"/>
              <a:gd name="connsiteY9" fmla="*/ 4618763 h 5052688"/>
              <a:gd name="connsiteX10" fmla="*/ 2053049 w 8547013"/>
              <a:gd name="connsiteY10" fmla="*/ 4999762 h 5052688"/>
              <a:gd name="connsiteX11" fmla="*/ 41369 w 8547013"/>
              <a:gd name="connsiteY11" fmla="*/ 3445282 h 5052688"/>
              <a:gd name="connsiteX12" fmla="*/ 849089 w 8547013"/>
              <a:gd name="connsiteY12" fmla="*/ 2027962 h 5052688"/>
              <a:gd name="connsiteX0" fmla="*/ 849089 w 8547013"/>
              <a:gd name="connsiteY0" fmla="*/ 2027962 h 5052688"/>
              <a:gd name="connsiteX1" fmla="*/ 2723609 w 8547013"/>
              <a:gd name="connsiteY1" fmla="*/ 1921282 h 5052688"/>
              <a:gd name="connsiteX2" fmla="*/ 4125688 w 8547013"/>
              <a:gd name="connsiteY2" fmla="*/ 2104162 h 5052688"/>
              <a:gd name="connsiteX3" fmla="*/ 5954489 w 8547013"/>
              <a:gd name="connsiteY3" fmla="*/ 1479322 h 5052688"/>
              <a:gd name="connsiteX4" fmla="*/ 7813769 w 8547013"/>
              <a:gd name="connsiteY4" fmla="*/ 1042 h 5052688"/>
              <a:gd name="connsiteX5" fmla="*/ 8545289 w 8547013"/>
              <a:gd name="connsiteY5" fmla="*/ 1707922 h 5052688"/>
              <a:gd name="connsiteX6" fmla="*/ 7996648 w 8547013"/>
              <a:gd name="connsiteY6" fmla="*/ 2866163 h 5052688"/>
              <a:gd name="connsiteX7" fmla="*/ 7630889 w 8547013"/>
              <a:gd name="connsiteY7" fmla="*/ 4100602 h 5052688"/>
              <a:gd name="connsiteX8" fmla="*/ 6609809 w 8547013"/>
              <a:gd name="connsiteY8" fmla="*/ 3917723 h 5052688"/>
              <a:gd name="connsiteX9" fmla="*/ 4765769 w 8547013"/>
              <a:gd name="connsiteY9" fmla="*/ 4618763 h 5052688"/>
              <a:gd name="connsiteX10" fmla="*/ 2053049 w 8547013"/>
              <a:gd name="connsiteY10" fmla="*/ 4999762 h 5052688"/>
              <a:gd name="connsiteX11" fmla="*/ 41369 w 8547013"/>
              <a:gd name="connsiteY11" fmla="*/ 3445282 h 5052688"/>
              <a:gd name="connsiteX12" fmla="*/ 849089 w 8547013"/>
              <a:gd name="connsiteY12" fmla="*/ 2027962 h 5052688"/>
              <a:gd name="connsiteX0" fmla="*/ 848295 w 8546219"/>
              <a:gd name="connsiteY0" fmla="*/ 2027962 h 4971469"/>
              <a:gd name="connsiteX1" fmla="*/ 2722815 w 8546219"/>
              <a:gd name="connsiteY1" fmla="*/ 1921282 h 4971469"/>
              <a:gd name="connsiteX2" fmla="*/ 4124894 w 8546219"/>
              <a:gd name="connsiteY2" fmla="*/ 2104162 h 4971469"/>
              <a:gd name="connsiteX3" fmla="*/ 5953695 w 8546219"/>
              <a:gd name="connsiteY3" fmla="*/ 1479322 h 4971469"/>
              <a:gd name="connsiteX4" fmla="*/ 7812975 w 8546219"/>
              <a:gd name="connsiteY4" fmla="*/ 1042 h 4971469"/>
              <a:gd name="connsiteX5" fmla="*/ 8544495 w 8546219"/>
              <a:gd name="connsiteY5" fmla="*/ 1707922 h 4971469"/>
              <a:gd name="connsiteX6" fmla="*/ 7995854 w 8546219"/>
              <a:gd name="connsiteY6" fmla="*/ 2866163 h 4971469"/>
              <a:gd name="connsiteX7" fmla="*/ 7630095 w 8546219"/>
              <a:gd name="connsiteY7" fmla="*/ 4100602 h 4971469"/>
              <a:gd name="connsiteX8" fmla="*/ 6609015 w 8546219"/>
              <a:gd name="connsiteY8" fmla="*/ 3917723 h 4971469"/>
              <a:gd name="connsiteX9" fmla="*/ 4764975 w 8546219"/>
              <a:gd name="connsiteY9" fmla="*/ 4618763 h 4971469"/>
              <a:gd name="connsiteX10" fmla="*/ 2037015 w 8546219"/>
              <a:gd name="connsiteY10" fmla="*/ 4908322 h 4971469"/>
              <a:gd name="connsiteX11" fmla="*/ 40575 w 8546219"/>
              <a:gd name="connsiteY11" fmla="*/ 3445282 h 4971469"/>
              <a:gd name="connsiteX12" fmla="*/ 848295 w 8546219"/>
              <a:gd name="connsiteY12" fmla="*/ 2027962 h 4971469"/>
              <a:gd name="connsiteX0" fmla="*/ 848295 w 8546219"/>
              <a:gd name="connsiteY0" fmla="*/ 2027962 h 4925049"/>
              <a:gd name="connsiteX1" fmla="*/ 2722815 w 8546219"/>
              <a:gd name="connsiteY1" fmla="*/ 1921282 h 4925049"/>
              <a:gd name="connsiteX2" fmla="*/ 4124894 w 8546219"/>
              <a:gd name="connsiteY2" fmla="*/ 2104162 h 4925049"/>
              <a:gd name="connsiteX3" fmla="*/ 5953695 w 8546219"/>
              <a:gd name="connsiteY3" fmla="*/ 1479322 h 4925049"/>
              <a:gd name="connsiteX4" fmla="*/ 7812975 w 8546219"/>
              <a:gd name="connsiteY4" fmla="*/ 1042 h 4925049"/>
              <a:gd name="connsiteX5" fmla="*/ 8544495 w 8546219"/>
              <a:gd name="connsiteY5" fmla="*/ 1707922 h 4925049"/>
              <a:gd name="connsiteX6" fmla="*/ 7995854 w 8546219"/>
              <a:gd name="connsiteY6" fmla="*/ 2866163 h 4925049"/>
              <a:gd name="connsiteX7" fmla="*/ 7630095 w 8546219"/>
              <a:gd name="connsiteY7" fmla="*/ 4100602 h 4925049"/>
              <a:gd name="connsiteX8" fmla="*/ 6609015 w 8546219"/>
              <a:gd name="connsiteY8" fmla="*/ 3917723 h 4925049"/>
              <a:gd name="connsiteX9" fmla="*/ 4764975 w 8546219"/>
              <a:gd name="connsiteY9" fmla="*/ 4618763 h 4925049"/>
              <a:gd name="connsiteX10" fmla="*/ 2037015 w 8546219"/>
              <a:gd name="connsiteY10" fmla="*/ 4908322 h 4925049"/>
              <a:gd name="connsiteX11" fmla="*/ 40575 w 8546219"/>
              <a:gd name="connsiteY11" fmla="*/ 3445282 h 4925049"/>
              <a:gd name="connsiteX12" fmla="*/ 848295 w 8546219"/>
              <a:gd name="connsiteY12" fmla="*/ 2027962 h 4925049"/>
              <a:gd name="connsiteX0" fmla="*/ 734133 w 8432057"/>
              <a:gd name="connsiteY0" fmla="*/ 2027962 h 4956151"/>
              <a:gd name="connsiteX1" fmla="*/ 2608653 w 8432057"/>
              <a:gd name="connsiteY1" fmla="*/ 1921282 h 4956151"/>
              <a:gd name="connsiteX2" fmla="*/ 4010732 w 8432057"/>
              <a:gd name="connsiteY2" fmla="*/ 2104162 h 4956151"/>
              <a:gd name="connsiteX3" fmla="*/ 5839533 w 8432057"/>
              <a:gd name="connsiteY3" fmla="*/ 1479322 h 4956151"/>
              <a:gd name="connsiteX4" fmla="*/ 7698813 w 8432057"/>
              <a:gd name="connsiteY4" fmla="*/ 1042 h 4956151"/>
              <a:gd name="connsiteX5" fmla="*/ 8430333 w 8432057"/>
              <a:gd name="connsiteY5" fmla="*/ 1707922 h 4956151"/>
              <a:gd name="connsiteX6" fmla="*/ 7881692 w 8432057"/>
              <a:gd name="connsiteY6" fmla="*/ 2866163 h 4956151"/>
              <a:gd name="connsiteX7" fmla="*/ 7515933 w 8432057"/>
              <a:gd name="connsiteY7" fmla="*/ 4100602 h 4956151"/>
              <a:gd name="connsiteX8" fmla="*/ 6494853 w 8432057"/>
              <a:gd name="connsiteY8" fmla="*/ 3917723 h 4956151"/>
              <a:gd name="connsiteX9" fmla="*/ 4650813 w 8432057"/>
              <a:gd name="connsiteY9" fmla="*/ 4618763 h 4956151"/>
              <a:gd name="connsiteX10" fmla="*/ 1922853 w 8432057"/>
              <a:gd name="connsiteY10" fmla="*/ 4908322 h 4956151"/>
              <a:gd name="connsiteX11" fmla="*/ 48333 w 8432057"/>
              <a:gd name="connsiteY11" fmla="*/ 3673882 h 4956151"/>
              <a:gd name="connsiteX12" fmla="*/ 734133 w 8432057"/>
              <a:gd name="connsiteY12" fmla="*/ 2027962 h 4956151"/>
              <a:gd name="connsiteX0" fmla="*/ 750521 w 8448445"/>
              <a:gd name="connsiteY0" fmla="*/ 2027962 h 4956151"/>
              <a:gd name="connsiteX1" fmla="*/ 2625041 w 8448445"/>
              <a:gd name="connsiteY1" fmla="*/ 1921282 h 4956151"/>
              <a:gd name="connsiteX2" fmla="*/ 4027120 w 8448445"/>
              <a:gd name="connsiteY2" fmla="*/ 2104162 h 4956151"/>
              <a:gd name="connsiteX3" fmla="*/ 5855921 w 8448445"/>
              <a:gd name="connsiteY3" fmla="*/ 1479322 h 4956151"/>
              <a:gd name="connsiteX4" fmla="*/ 7715201 w 8448445"/>
              <a:gd name="connsiteY4" fmla="*/ 1042 h 4956151"/>
              <a:gd name="connsiteX5" fmla="*/ 8446721 w 8448445"/>
              <a:gd name="connsiteY5" fmla="*/ 1707922 h 4956151"/>
              <a:gd name="connsiteX6" fmla="*/ 7898080 w 8448445"/>
              <a:gd name="connsiteY6" fmla="*/ 2866163 h 4956151"/>
              <a:gd name="connsiteX7" fmla="*/ 7532321 w 8448445"/>
              <a:gd name="connsiteY7" fmla="*/ 4100602 h 4956151"/>
              <a:gd name="connsiteX8" fmla="*/ 6511241 w 8448445"/>
              <a:gd name="connsiteY8" fmla="*/ 3917723 h 4956151"/>
              <a:gd name="connsiteX9" fmla="*/ 4667201 w 8448445"/>
              <a:gd name="connsiteY9" fmla="*/ 4618763 h 4956151"/>
              <a:gd name="connsiteX10" fmla="*/ 1939241 w 8448445"/>
              <a:gd name="connsiteY10" fmla="*/ 4908322 h 4956151"/>
              <a:gd name="connsiteX11" fmla="*/ 64721 w 8448445"/>
              <a:gd name="connsiteY11" fmla="*/ 3673882 h 4956151"/>
              <a:gd name="connsiteX12" fmla="*/ 750521 w 8448445"/>
              <a:gd name="connsiteY12" fmla="*/ 2027962 h 4956151"/>
              <a:gd name="connsiteX0" fmla="*/ 709114 w 8407038"/>
              <a:gd name="connsiteY0" fmla="*/ 2027962 h 4954146"/>
              <a:gd name="connsiteX1" fmla="*/ 2583634 w 8407038"/>
              <a:gd name="connsiteY1" fmla="*/ 1921282 h 4954146"/>
              <a:gd name="connsiteX2" fmla="*/ 3985713 w 8407038"/>
              <a:gd name="connsiteY2" fmla="*/ 2104162 h 4954146"/>
              <a:gd name="connsiteX3" fmla="*/ 5814514 w 8407038"/>
              <a:gd name="connsiteY3" fmla="*/ 1479322 h 4954146"/>
              <a:gd name="connsiteX4" fmla="*/ 7673794 w 8407038"/>
              <a:gd name="connsiteY4" fmla="*/ 1042 h 4954146"/>
              <a:gd name="connsiteX5" fmla="*/ 8405314 w 8407038"/>
              <a:gd name="connsiteY5" fmla="*/ 1707922 h 4954146"/>
              <a:gd name="connsiteX6" fmla="*/ 7856673 w 8407038"/>
              <a:gd name="connsiteY6" fmla="*/ 2866163 h 4954146"/>
              <a:gd name="connsiteX7" fmla="*/ 7490914 w 8407038"/>
              <a:gd name="connsiteY7" fmla="*/ 4100602 h 4954146"/>
              <a:gd name="connsiteX8" fmla="*/ 6469834 w 8407038"/>
              <a:gd name="connsiteY8" fmla="*/ 3917723 h 4954146"/>
              <a:gd name="connsiteX9" fmla="*/ 4625794 w 8407038"/>
              <a:gd name="connsiteY9" fmla="*/ 4618763 h 4954146"/>
              <a:gd name="connsiteX10" fmla="*/ 1897834 w 8407038"/>
              <a:gd name="connsiteY10" fmla="*/ 4908322 h 4954146"/>
              <a:gd name="connsiteX11" fmla="*/ 69034 w 8407038"/>
              <a:gd name="connsiteY11" fmla="*/ 3704362 h 4954146"/>
              <a:gd name="connsiteX12" fmla="*/ 709114 w 8407038"/>
              <a:gd name="connsiteY12" fmla="*/ 2027962 h 4954146"/>
              <a:gd name="connsiteX0" fmla="*/ 709114 w 8407038"/>
              <a:gd name="connsiteY0" fmla="*/ 2027962 h 4954146"/>
              <a:gd name="connsiteX1" fmla="*/ 2583634 w 8407038"/>
              <a:gd name="connsiteY1" fmla="*/ 1921282 h 4954146"/>
              <a:gd name="connsiteX2" fmla="*/ 3985713 w 8407038"/>
              <a:gd name="connsiteY2" fmla="*/ 2104162 h 4954146"/>
              <a:gd name="connsiteX3" fmla="*/ 5814514 w 8407038"/>
              <a:gd name="connsiteY3" fmla="*/ 1479322 h 4954146"/>
              <a:gd name="connsiteX4" fmla="*/ 7673794 w 8407038"/>
              <a:gd name="connsiteY4" fmla="*/ 1042 h 4954146"/>
              <a:gd name="connsiteX5" fmla="*/ 8405314 w 8407038"/>
              <a:gd name="connsiteY5" fmla="*/ 1707922 h 4954146"/>
              <a:gd name="connsiteX6" fmla="*/ 7856673 w 8407038"/>
              <a:gd name="connsiteY6" fmla="*/ 2866163 h 4954146"/>
              <a:gd name="connsiteX7" fmla="*/ 7490914 w 8407038"/>
              <a:gd name="connsiteY7" fmla="*/ 4100602 h 4954146"/>
              <a:gd name="connsiteX8" fmla="*/ 6469834 w 8407038"/>
              <a:gd name="connsiteY8" fmla="*/ 3917723 h 4954146"/>
              <a:gd name="connsiteX9" fmla="*/ 5494473 w 8407038"/>
              <a:gd name="connsiteY9" fmla="*/ 4268243 h 4954146"/>
              <a:gd name="connsiteX10" fmla="*/ 4625794 w 8407038"/>
              <a:gd name="connsiteY10" fmla="*/ 4618763 h 4954146"/>
              <a:gd name="connsiteX11" fmla="*/ 1897834 w 8407038"/>
              <a:gd name="connsiteY11" fmla="*/ 4908322 h 4954146"/>
              <a:gd name="connsiteX12" fmla="*/ 69034 w 8407038"/>
              <a:gd name="connsiteY12" fmla="*/ 3704362 h 4954146"/>
              <a:gd name="connsiteX13" fmla="*/ 709114 w 8407038"/>
              <a:gd name="connsiteY13" fmla="*/ 2027962 h 4954146"/>
              <a:gd name="connsiteX0" fmla="*/ 709114 w 8407038"/>
              <a:gd name="connsiteY0" fmla="*/ 2027962 h 4954146"/>
              <a:gd name="connsiteX1" fmla="*/ 2583634 w 8407038"/>
              <a:gd name="connsiteY1" fmla="*/ 1921282 h 4954146"/>
              <a:gd name="connsiteX2" fmla="*/ 3985713 w 8407038"/>
              <a:gd name="connsiteY2" fmla="*/ 2104162 h 4954146"/>
              <a:gd name="connsiteX3" fmla="*/ 5814514 w 8407038"/>
              <a:gd name="connsiteY3" fmla="*/ 1479322 h 4954146"/>
              <a:gd name="connsiteX4" fmla="*/ 7673794 w 8407038"/>
              <a:gd name="connsiteY4" fmla="*/ 1042 h 4954146"/>
              <a:gd name="connsiteX5" fmla="*/ 8405314 w 8407038"/>
              <a:gd name="connsiteY5" fmla="*/ 1707922 h 4954146"/>
              <a:gd name="connsiteX6" fmla="*/ 7856673 w 8407038"/>
              <a:gd name="connsiteY6" fmla="*/ 2866163 h 4954146"/>
              <a:gd name="connsiteX7" fmla="*/ 7490914 w 8407038"/>
              <a:gd name="connsiteY7" fmla="*/ 4100602 h 4954146"/>
              <a:gd name="connsiteX8" fmla="*/ 6469834 w 8407038"/>
              <a:gd name="connsiteY8" fmla="*/ 3917723 h 4954146"/>
              <a:gd name="connsiteX9" fmla="*/ 5768793 w 8407038"/>
              <a:gd name="connsiteY9" fmla="*/ 4512083 h 4954146"/>
              <a:gd name="connsiteX10" fmla="*/ 4625794 w 8407038"/>
              <a:gd name="connsiteY10" fmla="*/ 4618763 h 4954146"/>
              <a:gd name="connsiteX11" fmla="*/ 1897834 w 8407038"/>
              <a:gd name="connsiteY11" fmla="*/ 4908322 h 4954146"/>
              <a:gd name="connsiteX12" fmla="*/ 69034 w 8407038"/>
              <a:gd name="connsiteY12" fmla="*/ 3704362 h 4954146"/>
              <a:gd name="connsiteX13" fmla="*/ 709114 w 8407038"/>
              <a:gd name="connsiteY13" fmla="*/ 2027962 h 4954146"/>
              <a:gd name="connsiteX0" fmla="*/ 709114 w 8407038"/>
              <a:gd name="connsiteY0" fmla="*/ 2027962 h 4954146"/>
              <a:gd name="connsiteX1" fmla="*/ 2583634 w 8407038"/>
              <a:gd name="connsiteY1" fmla="*/ 1921282 h 4954146"/>
              <a:gd name="connsiteX2" fmla="*/ 3985713 w 8407038"/>
              <a:gd name="connsiteY2" fmla="*/ 2104162 h 4954146"/>
              <a:gd name="connsiteX3" fmla="*/ 5814514 w 8407038"/>
              <a:gd name="connsiteY3" fmla="*/ 1479322 h 4954146"/>
              <a:gd name="connsiteX4" fmla="*/ 7673794 w 8407038"/>
              <a:gd name="connsiteY4" fmla="*/ 1042 h 4954146"/>
              <a:gd name="connsiteX5" fmla="*/ 8405314 w 8407038"/>
              <a:gd name="connsiteY5" fmla="*/ 1707922 h 4954146"/>
              <a:gd name="connsiteX6" fmla="*/ 7856673 w 8407038"/>
              <a:gd name="connsiteY6" fmla="*/ 2866163 h 4954146"/>
              <a:gd name="connsiteX7" fmla="*/ 7490914 w 8407038"/>
              <a:gd name="connsiteY7" fmla="*/ 4100602 h 4954146"/>
              <a:gd name="connsiteX8" fmla="*/ 6652714 w 8407038"/>
              <a:gd name="connsiteY8" fmla="*/ 3841523 h 4954146"/>
              <a:gd name="connsiteX9" fmla="*/ 5768793 w 8407038"/>
              <a:gd name="connsiteY9" fmla="*/ 4512083 h 4954146"/>
              <a:gd name="connsiteX10" fmla="*/ 4625794 w 8407038"/>
              <a:gd name="connsiteY10" fmla="*/ 4618763 h 4954146"/>
              <a:gd name="connsiteX11" fmla="*/ 1897834 w 8407038"/>
              <a:gd name="connsiteY11" fmla="*/ 4908322 h 4954146"/>
              <a:gd name="connsiteX12" fmla="*/ 69034 w 8407038"/>
              <a:gd name="connsiteY12" fmla="*/ 3704362 h 4954146"/>
              <a:gd name="connsiteX13" fmla="*/ 709114 w 8407038"/>
              <a:gd name="connsiteY13" fmla="*/ 2027962 h 4954146"/>
              <a:gd name="connsiteX0" fmla="*/ 709114 w 8407038"/>
              <a:gd name="connsiteY0" fmla="*/ 2027962 h 4954146"/>
              <a:gd name="connsiteX1" fmla="*/ 2583634 w 8407038"/>
              <a:gd name="connsiteY1" fmla="*/ 1921282 h 4954146"/>
              <a:gd name="connsiteX2" fmla="*/ 3985713 w 8407038"/>
              <a:gd name="connsiteY2" fmla="*/ 2104162 h 4954146"/>
              <a:gd name="connsiteX3" fmla="*/ 5814514 w 8407038"/>
              <a:gd name="connsiteY3" fmla="*/ 1479322 h 4954146"/>
              <a:gd name="connsiteX4" fmla="*/ 7673794 w 8407038"/>
              <a:gd name="connsiteY4" fmla="*/ 1042 h 4954146"/>
              <a:gd name="connsiteX5" fmla="*/ 8405314 w 8407038"/>
              <a:gd name="connsiteY5" fmla="*/ 1707922 h 4954146"/>
              <a:gd name="connsiteX6" fmla="*/ 7856673 w 8407038"/>
              <a:gd name="connsiteY6" fmla="*/ 2866163 h 4954146"/>
              <a:gd name="connsiteX7" fmla="*/ 7490914 w 8407038"/>
              <a:gd name="connsiteY7" fmla="*/ 4100602 h 4954146"/>
              <a:gd name="connsiteX8" fmla="*/ 6591754 w 8407038"/>
              <a:gd name="connsiteY8" fmla="*/ 3841523 h 4954146"/>
              <a:gd name="connsiteX9" fmla="*/ 5768793 w 8407038"/>
              <a:gd name="connsiteY9" fmla="*/ 4512083 h 4954146"/>
              <a:gd name="connsiteX10" fmla="*/ 4625794 w 8407038"/>
              <a:gd name="connsiteY10" fmla="*/ 4618763 h 4954146"/>
              <a:gd name="connsiteX11" fmla="*/ 1897834 w 8407038"/>
              <a:gd name="connsiteY11" fmla="*/ 4908322 h 4954146"/>
              <a:gd name="connsiteX12" fmla="*/ 69034 w 8407038"/>
              <a:gd name="connsiteY12" fmla="*/ 3704362 h 4954146"/>
              <a:gd name="connsiteX13" fmla="*/ 709114 w 8407038"/>
              <a:gd name="connsiteY13" fmla="*/ 2027962 h 4954146"/>
              <a:gd name="connsiteX0" fmla="*/ 709114 w 8407038"/>
              <a:gd name="connsiteY0" fmla="*/ 2027962 h 4954146"/>
              <a:gd name="connsiteX1" fmla="*/ 2583634 w 8407038"/>
              <a:gd name="connsiteY1" fmla="*/ 1921282 h 4954146"/>
              <a:gd name="connsiteX2" fmla="*/ 3985713 w 8407038"/>
              <a:gd name="connsiteY2" fmla="*/ 2104162 h 4954146"/>
              <a:gd name="connsiteX3" fmla="*/ 5814514 w 8407038"/>
              <a:gd name="connsiteY3" fmla="*/ 1479322 h 4954146"/>
              <a:gd name="connsiteX4" fmla="*/ 7673794 w 8407038"/>
              <a:gd name="connsiteY4" fmla="*/ 1042 h 4954146"/>
              <a:gd name="connsiteX5" fmla="*/ 8405314 w 8407038"/>
              <a:gd name="connsiteY5" fmla="*/ 1707922 h 4954146"/>
              <a:gd name="connsiteX6" fmla="*/ 7856673 w 8407038"/>
              <a:gd name="connsiteY6" fmla="*/ 2866163 h 4954146"/>
              <a:gd name="connsiteX7" fmla="*/ 7490914 w 8407038"/>
              <a:gd name="connsiteY7" fmla="*/ 4100602 h 4954146"/>
              <a:gd name="connsiteX8" fmla="*/ 6591754 w 8407038"/>
              <a:gd name="connsiteY8" fmla="*/ 3841523 h 4954146"/>
              <a:gd name="connsiteX9" fmla="*/ 5921193 w 8407038"/>
              <a:gd name="connsiteY9" fmla="*/ 4481603 h 4954146"/>
              <a:gd name="connsiteX10" fmla="*/ 4625794 w 8407038"/>
              <a:gd name="connsiteY10" fmla="*/ 4618763 h 4954146"/>
              <a:gd name="connsiteX11" fmla="*/ 1897834 w 8407038"/>
              <a:gd name="connsiteY11" fmla="*/ 4908322 h 4954146"/>
              <a:gd name="connsiteX12" fmla="*/ 69034 w 8407038"/>
              <a:gd name="connsiteY12" fmla="*/ 3704362 h 4954146"/>
              <a:gd name="connsiteX13" fmla="*/ 709114 w 8407038"/>
              <a:gd name="connsiteY13" fmla="*/ 2027962 h 4954146"/>
              <a:gd name="connsiteX0" fmla="*/ 709114 w 8407038"/>
              <a:gd name="connsiteY0" fmla="*/ 2027962 h 4954146"/>
              <a:gd name="connsiteX1" fmla="*/ 2583634 w 8407038"/>
              <a:gd name="connsiteY1" fmla="*/ 1921282 h 4954146"/>
              <a:gd name="connsiteX2" fmla="*/ 3985713 w 8407038"/>
              <a:gd name="connsiteY2" fmla="*/ 2104162 h 4954146"/>
              <a:gd name="connsiteX3" fmla="*/ 5814514 w 8407038"/>
              <a:gd name="connsiteY3" fmla="*/ 1479322 h 4954146"/>
              <a:gd name="connsiteX4" fmla="*/ 7673794 w 8407038"/>
              <a:gd name="connsiteY4" fmla="*/ 1042 h 4954146"/>
              <a:gd name="connsiteX5" fmla="*/ 8405314 w 8407038"/>
              <a:gd name="connsiteY5" fmla="*/ 1707922 h 4954146"/>
              <a:gd name="connsiteX6" fmla="*/ 7856673 w 8407038"/>
              <a:gd name="connsiteY6" fmla="*/ 2866163 h 4954146"/>
              <a:gd name="connsiteX7" fmla="*/ 7490914 w 8407038"/>
              <a:gd name="connsiteY7" fmla="*/ 4100602 h 4954146"/>
              <a:gd name="connsiteX8" fmla="*/ 6591754 w 8407038"/>
              <a:gd name="connsiteY8" fmla="*/ 3841523 h 4954146"/>
              <a:gd name="connsiteX9" fmla="*/ 5921193 w 8407038"/>
              <a:gd name="connsiteY9" fmla="*/ 4374923 h 4954146"/>
              <a:gd name="connsiteX10" fmla="*/ 4625794 w 8407038"/>
              <a:gd name="connsiteY10" fmla="*/ 4618763 h 4954146"/>
              <a:gd name="connsiteX11" fmla="*/ 1897834 w 8407038"/>
              <a:gd name="connsiteY11" fmla="*/ 4908322 h 4954146"/>
              <a:gd name="connsiteX12" fmla="*/ 69034 w 8407038"/>
              <a:gd name="connsiteY12" fmla="*/ 3704362 h 4954146"/>
              <a:gd name="connsiteX13" fmla="*/ 709114 w 8407038"/>
              <a:gd name="connsiteY13" fmla="*/ 2027962 h 4954146"/>
              <a:gd name="connsiteX0" fmla="*/ 709114 w 8407038"/>
              <a:gd name="connsiteY0" fmla="*/ 2027962 h 4954146"/>
              <a:gd name="connsiteX1" fmla="*/ 2583634 w 8407038"/>
              <a:gd name="connsiteY1" fmla="*/ 1921282 h 4954146"/>
              <a:gd name="connsiteX2" fmla="*/ 3985713 w 8407038"/>
              <a:gd name="connsiteY2" fmla="*/ 2104162 h 4954146"/>
              <a:gd name="connsiteX3" fmla="*/ 5814514 w 8407038"/>
              <a:gd name="connsiteY3" fmla="*/ 1479322 h 4954146"/>
              <a:gd name="connsiteX4" fmla="*/ 7673794 w 8407038"/>
              <a:gd name="connsiteY4" fmla="*/ 1042 h 4954146"/>
              <a:gd name="connsiteX5" fmla="*/ 8405314 w 8407038"/>
              <a:gd name="connsiteY5" fmla="*/ 1707922 h 4954146"/>
              <a:gd name="connsiteX6" fmla="*/ 7856673 w 8407038"/>
              <a:gd name="connsiteY6" fmla="*/ 2866163 h 4954146"/>
              <a:gd name="connsiteX7" fmla="*/ 7490914 w 8407038"/>
              <a:gd name="connsiteY7" fmla="*/ 4100602 h 4954146"/>
              <a:gd name="connsiteX8" fmla="*/ 6591754 w 8407038"/>
              <a:gd name="connsiteY8" fmla="*/ 3841523 h 4954146"/>
              <a:gd name="connsiteX9" fmla="*/ 5875473 w 8407038"/>
              <a:gd name="connsiteY9" fmla="*/ 4527323 h 4954146"/>
              <a:gd name="connsiteX10" fmla="*/ 4625794 w 8407038"/>
              <a:gd name="connsiteY10" fmla="*/ 4618763 h 4954146"/>
              <a:gd name="connsiteX11" fmla="*/ 1897834 w 8407038"/>
              <a:gd name="connsiteY11" fmla="*/ 4908322 h 4954146"/>
              <a:gd name="connsiteX12" fmla="*/ 69034 w 8407038"/>
              <a:gd name="connsiteY12" fmla="*/ 3704362 h 4954146"/>
              <a:gd name="connsiteX13" fmla="*/ 709114 w 8407038"/>
              <a:gd name="connsiteY13" fmla="*/ 2027962 h 4954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407038" h="4954146">
                <a:moveTo>
                  <a:pt x="709114" y="2027962"/>
                </a:moveTo>
                <a:cubicBezTo>
                  <a:pt x="1049474" y="1916202"/>
                  <a:pt x="1521914" y="1740942"/>
                  <a:pt x="2583634" y="1921282"/>
                </a:cubicBezTo>
                <a:cubicBezTo>
                  <a:pt x="3122114" y="1911122"/>
                  <a:pt x="3447233" y="2177822"/>
                  <a:pt x="3985713" y="2104162"/>
                </a:cubicBezTo>
                <a:cubicBezTo>
                  <a:pt x="4524193" y="2030502"/>
                  <a:pt x="5283654" y="1794282"/>
                  <a:pt x="5814514" y="1479322"/>
                </a:cubicBezTo>
                <a:cubicBezTo>
                  <a:pt x="6688274" y="978942"/>
                  <a:pt x="7241994" y="-37058"/>
                  <a:pt x="7673794" y="1042"/>
                </a:cubicBezTo>
                <a:cubicBezTo>
                  <a:pt x="8105594" y="39142"/>
                  <a:pt x="8374834" y="1230402"/>
                  <a:pt x="8405314" y="1707922"/>
                </a:cubicBezTo>
                <a:cubicBezTo>
                  <a:pt x="8435794" y="2185442"/>
                  <a:pt x="8054793" y="2350543"/>
                  <a:pt x="7856673" y="2866163"/>
                </a:cubicBezTo>
                <a:cubicBezTo>
                  <a:pt x="7658553" y="3381783"/>
                  <a:pt x="7701734" y="3938042"/>
                  <a:pt x="7490914" y="4100602"/>
                </a:cubicBezTo>
                <a:cubicBezTo>
                  <a:pt x="7280094" y="4263162"/>
                  <a:pt x="6924494" y="3813583"/>
                  <a:pt x="6591754" y="3841523"/>
                </a:cubicBezTo>
                <a:cubicBezTo>
                  <a:pt x="6259014" y="3869463"/>
                  <a:pt x="6182813" y="4410483"/>
                  <a:pt x="5875473" y="4527323"/>
                </a:cubicBezTo>
                <a:cubicBezTo>
                  <a:pt x="5568133" y="4644163"/>
                  <a:pt x="5225234" y="4512083"/>
                  <a:pt x="4625794" y="4618763"/>
                </a:cubicBezTo>
                <a:cubicBezTo>
                  <a:pt x="3866334" y="4799103"/>
                  <a:pt x="2657294" y="5060722"/>
                  <a:pt x="1897834" y="4908322"/>
                </a:cubicBezTo>
                <a:cubicBezTo>
                  <a:pt x="1138374" y="4755922"/>
                  <a:pt x="312874" y="4595902"/>
                  <a:pt x="69034" y="3704362"/>
                </a:cubicBezTo>
                <a:cubicBezTo>
                  <a:pt x="-174806" y="2812822"/>
                  <a:pt x="272234" y="2408962"/>
                  <a:pt x="709114" y="2027962"/>
                </a:cubicBezTo>
                <a:close/>
              </a:path>
            </a:pathLst>
          </a:custGeom>
          <a:solidFill>
            <a:srgbClr val="FFC000">
              <a:alpha val="5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155648" y="1377910"/>
            <a:ext cx="7961586" cy="4408094"/>
          </a:xfrm>
          <a:custGeom>
            <a:avLst/>
            <a:gdLst>
              <a:gd name="connsiteX0" fmla="*/ 4892064 w 7879407"/>
              <a:gd name="connsiteY0" fmla="*/ 1454772 h 4354364"/>
              <a:gd name="connsiteX1" fmla="*/ 6172224 w 7879407"/>
              <a:gd name="connsiteY1" fmla="*/ 845172 h 4354364"/>
              <a:gd name="connsiteX2" fmla="*/ 7071384 w 7879407"/>
              <a:gd name="connsiteY2" fmla="*/ 67932 h 4354364"/>
              <a:gd name="connsiteX3" fmla="*/ 7741944 w 7879407"/>
              <a:gd name="connsiteY3" fmla="*/ 98412 h 4354364"/>
              <a:gd name="connsiteX4" fmla="*/ 7818144 w 7879407"/>
              <a:gd name="connsiteY4" fmla="*/ 586092 h 4354364"/>
              <a:gd name="connsiteX5" fmla="*/ 7025664 w 7879407"/>
              <a:gd name="connsiteY5" fmla="*/ 1348092 h 4354364"/>
              <a:gd name="connsiteX6" fmla="*/ 6995184 w 7879407"/>
              <a:gd name="connsiteY6" fmla="*/ 1927212 h 4354364"/>
              <a:gd name="connsiteX7" fmla="*/ 7437144 w 7879407"/>
              <a:gd name="connsiteY7" fmla="*/ 2765412 h 4354364"/>
              <a:gd name="connsiteX8" fmla="*/ 7467624 w 7879407"/>
              <a:gd name="connsiteY8" fmla="*/ 3710292 h 4354364"/>
              <a:gd name="connsiteX9" fmla="*/ 6583704 w 7879407"/>
              <a:gd name="connsiteY9" fmla="*/ 3923652 h 4354364"/>
              <a:gd name="connsiteX10" fmla="*/ 6141744 w 7879407"/>
              <a:gd name="connsiteY10" fmla="*/ 3740772 h 4354364"/>
              <a:gd name="connsiteX11" fmla="*/ 5166384 w 7879407"/>
              <a:gd name="connsiteY11" fmla="*/ 4045572 h 4354364"/>
              <a:gd name="connsiteX12" fmla="*/ 4373904 w 7879407"/>
              <a:gd name="connsiteY12" fmla="*/ 3740772 h 4354364"/>
              <a:gd name="connsiteX13" fmla="*/ 4023384 w 7879407"/>
              <a:gd name="connsiteY13" fmla="*/ 4289412 h 4354364"/>
              <a:gd name="connsiteX14" fmla="*/ 3672864 w 7879407"/>
              <a:gd name="connsiteY14" fmla="*/ 4258932 h 4354364"/>
              <a:gd name="connsiteX15" fmla="*/ 3261384 w 7879407"/>
              <a:gd name="connsiteY15" fmla="*/ 3527412 h 4354364"/>
              <a:gd name="connsiteX16" fmla="*/ 2773704 w 7879407"/>
              <a:gd name="connsiteY16" fmla="*/ 3314052 h 4354364"/>
              <a:gd name="connsiteX17" fmla="*/ 2346984 w 7879407"/>
              <a:gd name="connsiteY17" fmla="*/ 3527412 h 4354364"/>
              <a:gd name="connsiteX18" fmla="*/ 1950744 w 7879407"/>
              <a:gd name="connsiteY18" fmla="*/ 3176892 h 4354364"/>
              <a:gd name="connsiteX19" fmla="*/ 990624 w 7879407"/>
              <a:gd name="connsiteY19" fmla="*/ 3557892 h 4354364"/>
              <a:gd name="connsiteX20" fmla="*/ 792504 w 7879407"/>
              <a:gd name="connsiteY20" fmla="*/ 3816972 h 4354364"/>
              <a:gd name="connsiteX21" fmla="*/ 121944 w 7879407"/>
              <a:gd name="connsiteY21" fmla="*/ 3451212 h 4354364"/>
              <a:gd name="connsiteX22" fmla="*/ 30504 w 7879407"/>
              <a:gd name="connsiteY22" fmla="*/ 2475852 h 4354364"/>
              <a:gd name="connsiteX23" fmla="*/ 472464 w 7879407"/>
              <a:gd name="connsiteY23" fmla="*/ 1637652 h 4354364"/>
              <a:gd name="connsiteX24" fmla="*/ 1584984 w 7879407"/>
              <a:gd name="connsiteY24" fmla="*/ 1287132 h 4354364"/>
              <a:gd name="connsiteX25" fmla="*/ 3048024 w 7879407"/>
              <a:gd name="connsiteY25" fmla="*/ 1774812 h 4354364"/>
              <a:gd name="connsiteX26" fmla="*/ 4236744 w 7879407"/>
              <a:gd name="connsiteY26" fmla="*/ 1683372 h 4354364"/>
              <a:gd name="connsiteX0" fmla="*/ 4892064 w 7888249"/>
              <a:gd name="connsiteY0" fmla="*/ 1454772 h 4354364"/>
              <a:gd name="connsiteX1" fmla="*/ 6172224 w 7888249"/>
              <a:gd name="connsiteY1" fmla="*/ 845172 h 4354364"/>
              <a:gd name="connsiteX2" fmla="*/ 6873264 w 7888249"/>
              <a:gd name="connsiteY2" fmla="*/ 67932 h 4354364"/>
              <a:gd name="connsiteX3" fmla="*/ 7741944 w 7888249"/>
              <a:gd name="connsiteY3" fmla="*/ 98412 h 4354364"/>
              <a:gd name="connsiteX4" fmla="*/ 7818144 w 7888249"/>
              <a:gd name="connsiteY4" fmla="*/ 586092 h 4354364"/>
              <a:gd name="connsiteX5" fmla="*/ 7025664 w 7888249"/>
              <a:gd name="connsiteY5" fmla="*/ 1348092 h 4354364"/>
              <a:gd name="connsiteX6" fmla="*/ 6995184 w 7888249"/>
              <a:gd name="connsiteY6" fmla="*/ 1927212 h 4354364"/>
              <a:gd name="connsiteX7" fmla="*/ 7437144 w 7888249"/>
              <a:gd name="connsiteY7" fmla="*/ 2765412 h 4354364"/>
              <a:gd name="connsiteX8" fmla="*/ 7467624 w 7888249"/>
              <a:gd name="connsiteY8" fmla="*/ 3710292 h 4354364"/>
              <a:gd name="connsiteX9" fmla="*/ 6583704 w 7888249"/>
              <a:gd name="connsiteY9" fmla="*/ 3923652 h 4354364"/>
              <a:gd name="connsiteX10" fmla="*/ 6141744 w 7888249"/>
              <a:gd name="connsiteY10" fmla="*/ 3740772 h 4354364"/>
              <a:gd name="connsiteX11" fmla="*/ 5166384 w 7888249"/>
              <a:gd name="connsiteY11" fmla="*/ 4045572 h 4354364"/>
              <a:gd name="connsiteX12" fmla="*/ 4373904 w 7888249"/>
              <a:gd name="connsiteY12" fmla="*/ 3740772 h 4354364"/>
              <a:gd name="connsiteX13" fmla="*/ 4023384 w 7888249"/>
              <a:gd name="connsiteY13" fmla="*/ 4289412 h 4354364"/>
              <a:gd name="connsiteX14" fmla="*/ 3672864 w 7888249"/>
              <a:gd name="connsiteY14" fmla="*/ 4258932 h 4354364"/>
              <a:gd name="connsiteX15" fmla="*/ 3261384 w 7888249"/>
              <a:gd name="connsiteY15" fmla="*/ 3527412 h 4354364"/>
              <a:gd name="connsiteX16" fmla="*/ 2773704 w 7888249"/>
              <a:gd name="connsiteY16" fmla="*/ 3314052 h 4354364"/>
              <a:gd name="connsiteX17" fmla="*/ 2346984 w 7888249"/>
              <a:gd name="connsiteY17" fmla="*/ 3527412 h 4354364"/>
              <a:gd name="connsiteX18" fmla="*/ 1950744 w 7888249"/>
              <a:gd name="connsiteY18" fmla="*/ 3176892 h 4354364"/>
              <a:gd name="connsiteX19" fmla="*/ 990624 w 7888249"/>
              <a:gd name="connsiteY19" fmla="*/ 3557892 h 4354364"/>
              <a:gd name="connsiteX20" fmla="*/ 792504 w 7888249"/>
              <a:gd name="connsiteY20" fmla="*/ 3816972 h 4354364"/>
              <a:gd name="connsiteX21" fmla="*/ 121944 w 7888249"/>
              <a:gd name="connsiteY21" fmla="*/ 3451212 h 4354364"/>
              <a:gd name="connsiteX22" fmla="*/ 30504 w 7888249"/>
              <a:gd name="connsiteY22" fmla="*/ 2475852 h 4354364"/>
              <a:gd name="connsiteX23" fmla="*/ 472464 w 7888249"/>
              <a:gd name="connsiteY23" fmla="*/ 1637652 h 4354364"/>
              <a:gd name="connsiteX24" fmla="*/ 1584984 w 7888249"/>
              <a:gd name="connsiteY24" fmla="*/ 1287132 h 4354364"/>
              <a:gd name="connsiteX25" fmla="*/ 3048024 w 7888249"/>
              <a:gd name="connsiteY25" fmla="*/ 1774812 h 4354364"/>
              <a:gd name="connsiteX26" fmla="*/ 4236744 w 7888249"/>
              <a:gd name="connsiteY26" fmla="*/ 1683372 h 4354364"/>
              <a:gd name="connsiteX0" fmla="*/ 4892064 w 7888249"/>
              <a:gd name="connsiteY0" fmla="*/ 1447435 h 4347027"/>
              <a:gd name="connsiteX1" fmla="*/ 6172224 w 7888249"/>
              <a:gd name="connsiteY1" fmla="*/ 837835 h 4347027"/>
              <a:gd name="connsiteX2" fmla="*/ 6873264 w 7888249"/>
              <a:gd name="connsiteY2" fmla="*/ 60595 h 4347027"/>
              <a:gd name="connsiteX3" fmla="*/ 7741944 w 7888249"/>
              <a:gd name="connsiteY3" fmla="*/ 91075 h 4347027"/>
              <a:gd name="connsiteX4" fmla="*/ 7818144 w 7888249"/>
              <a:gd name="connsiteY4" fmla="*/ 411115 h 4347027"/>
              <a:gd name="connsiteX5" fmla="*/ 7025664 w 7888249"/>
              <a:gd name="connsiteY5" fmla="*/ 1340755 h 4347027"/>
              <a:gd name="connsiteX6" fmla="*/ 6995184 w 7888249"/>
              <a:gd name="connsiteY6" fmla="*/ 1919875 h 4347027"/>
              <a:gd name="connsiteX7" fmla="*/ 7437144 w 7888249"/>
              <a:gd name="connsiteY7" fmla="*/ 2758075 h 4347027"/>
              <a:gd name="connsiteX8" fmla="*/ 7467624 w 7888249"/>
              <a:gd name="connsiteY8" fmla="*/ 3702955 h 4347027"/>
              <a:gd name="connsiteX9" fmla="*/ 6583704 w 7888249"/>
              <a:gd name="connsiteY9" fmla="*/ 3916315 h 4347027"/>
              <a:gd name="connsiteX10" fmla="*/ 6141744 w 7888249"/>
              <a:gd name="connsiteY10" fmla="*/ 3733435 h 4347027"/>
              <a:gd name="connsiteX11" fmla="*/ 5166384 w 7888249"/>
              <a:gd name="connsiteY11" fmla="*/ 4038235 h 4347027"/>
              <a:gd name="connsiteX12" fmla="*/ 4373904 w 7888249"/>
              <a:gd name="connsiteY12" fmla="*/ 3733435 h 4347027"/>
              <a:gd name="connsiteX13" fmla="*/ 4023384 w 7888249"/>
              <a:gd name="connsiteY13" fmla="*/ 4282075 h 4347027"/>
              <a:gd name="connsiteX14" fmla="*/ 3672864 w 7888249"/>
              <a:gd name="connsiteY14" fmla="*/ 4251595 h 4347027"/>
              <a:gd name="connsiteX15" fmla="*/ 3261384 w 7888249"/>
              <a:gd name="connsiteY15" fmla="*/ 3520075 h 4347027"/>
              <a:gd name="connsiteX16" fmla="*/ 2773704 w 7888249"/>
              <a:gd name="connsiteY16" fmla="*/ 3306715 h 4347027"/>
              <a:gd name="connsiteX17" fmla="*/ 2346984 w 7888249"/>
              <a:gd name="connsiteY17" fmla="*/ 3520075 h 4347027"/>
              <a:gd name="connsiteX18" fmla="*/ 1950744 w 7888249"/>
              <a:gd name="connsiteY18" fmla="*/ 3169555 h 4347027"/>
              <a:gd name="connsiteX19" fmla="*/ 990624 w 7888249"/>
              <a:gd name="connsiteY19" fmla="*/ 3550555 h 4347027"/>
              <a:gd name="connsiteX20" fmla="*/ 792504 w 7888249"/>
              <a:gd name="connsiteY20" fmla="*/ 3809635 h 4347027"/>
              <a:gd name="connsiteX21" fmla="*/ 121944 w 7888249"/>
              <a:gd name="connsiteY21" fmla="*/ 3443875 h 4347027"/>
              <a:gd name="connsiteX22" fmla="*/ 30504 w 7888249"/>
              <a:gd name="connsiteY22" fmla="*/ 2468515 h 4347027"/>
              <a:gd name="connsiteX23" fmla="*/ 472464 w 7888249"/>
              <a:gd name="connsiteY23" fmla="*/ 1630315 h 4347027"/>
              <a:gd name="connsiteX24" fmla="*/ 1584984 w 7888249"/>
              <a:gd name="connsiteY24" fmla="*/ 1279795 h 4347027"/>
              <a:gd name="connsiteX25" fmla="*/ 3048024 w 7888249"/>
              <a:gd name="connsiteY25" fmla="*/ 1767475 h 4347027"/>
              <a:gd name="connsiteX26" fmla="*/ 4236744 w 7888249"/>
              <a:gd name="connsiteY26" fmla="*/ 1676035 h 4347027"/>
              <a:gd name="connsiteX0" fmla="*/ 4892064 w 7858178"/>
              <a:gd name="connsiteY0" fmla="*/ 1502450 h 4402042"/>
              <a:gd name="connsiteX1" fmla="*/ 6172224 w 7858178"/>
              <a:gd name="connsiteY1" fmla="*/ 892850 h 4402042"/>
              <a:gd name="connsiteX2" fmla="*/ 6873264 w 7858178"/>
              <a:gd name="connsiteY2" fmla="*/ 115610 h 4402042"/>
              <a:gd name="connsiteX3" fmla="*/ 7650504 w 7858178"/>
              <a:gd name="connsiteY3" fmla="*/ 39410 h 4402042"/>
              <a:gd name="connsiteX4" fmla="*/ 7818144 w 7858178"/>
              <a:gd name="connsiteY4" fmla="*/ 466130 h 4402042"/>
              <a:gd name="connsiteX5" fmla="*/ 7025664 w 7858178"/>
              <a:gd name="connsiteY5" fmla="*/ 1395770 h 4402042"/>
              <a:gd name="connsiteX6" fmla="*/ 6995184 w 7858178"/>
              <a:gd name="connsiteY6" fmla="*/ 1974890 h 4402042"/>
              <a:gd name="connsiteX7" fmla="*/ 7437144 w 7858178"/>
              <a:gd name="connsiteY7" fmla="*/ 2813090 h 4402042"/>
              <a:gd name="connsiteX8" fmla="*/ 7467624 w 7858178"/>
              <a:gd name="connsiteY8" fmla="*/ 3757970 h 4402042"/>
              <a:gd name="connsiteX9" fmla="*/ 6583704 w 7858178"/>
              <a:gd name="connsiteY9" fmla="*/ 3971330 h 4402042"/>
              <a:gd name="connsiteX10" fmla="*/ 6141744 w 7858178"/>
              <a:gd name="connsiteY10" fmla="*/ 3788450 h 4402042"/>
              <a:gd name="connsiteX11" fmla="*/ 5166384 w 7858178"/>
              <a:gd name="connsiteY11" fmla="*/ 4093250 h 4402042"/>
              <a:gd name="connsiteX12" fmla="*/ 4373904 w 7858178"/>
              <a:gd name="connsiteY12" fmla="*/ 3788450 h 4402042"/>
              <a:gd name="connsiteX13" fmla="*/ 4023384 w 7858178"/>
              <a:gd name="connsiteY13" fmla="*/ 4337090 h 4402042"/>
              <a:gd name="connsiteX14" fmla="*/ 3672864 w 7858178"/>
              <a:gd name="connsiteY14" fmla="*/ 4306610 h 4402042"/>
              <a:gd name="connsiteX15" fmla="*/ 3261384 w 7858178"/>
              <a:gd name="connsiteY15" fmla="*/ 3575090 h 4402042"/>
              <a:gd name="connsiteX16" fmla="*/ 2773704 w 7858178"/>
              <a:gd name="connsiteY16" fmla="*/ 3361730 h 4402042"/>
              <a:gd name="connsiteX17" fmla="*/ 2346984 w 7858178"/>
              <a:gd name="connsiteY17" fmla="*/ 3575090 h 4402042"/>
              <a:gd name="connsiteX18" fmla="*/ 1950744 w 7858178"/>
              <a:gd name="connsiteY18" fmla="*/ 3224570 h 4402042"/>
              <a:gd name="connsiteX19" fmla="*/ 990624 w 7858178"/>
              <a:gd name="connsiteY19" fmla="*/ 3605570 h 4402042"/>
              <a:gd name="connsiteX20" fmla="*/ 792504 w 7858178"/>
              <a:gd name="connsiteY20" fmla="*/ 3864650 h 4402042"/>
              <a:gd name="connsiteX21" fmla="*/ 121944 w 7858178"/>
              <a:gd name="connsiteY21" fmla="*/ 3498890 h 4402042"/>
              <a:gd name="connsiteX22" fmla="*/ 30504 w 7858178"/>
              <a:gd name="connsiteY22" fmla="*/ 2523530 h 4402042"/>
              <a:gd name="connsiteX23" fmla="*/ 472464 w 7858178"/>
              <a:gd name="connsiteY23" fmla="*/ 1685330 h 4402042"/>
              <a:gd name="connsiteX24" fmla="*/ 1584984 w 7858178"/>
              <a:gd name="connsiteY24" fmla="*/ 1334810 h 4402042"/>
              <a:gd name="connsiteX25" fmla="*/ 3048024 w 7858178"/>
              <a:gd name="connsiteY25" fmla="*/ 1822490 h 4402042"/>
              <a:gd name="connsiteX26" fmla="*/ 4236744 w 7858178"/>
              <a:gd name="connsiteY26" fmla="*/ 1731050 h 4402042"/>
              <a:gd name="connsiteX0" fmla="*/ 4892064 w 7858178"/>
              <a:gd name="connsiteY0" fmla="*/ 1685330 h 4402042"/>
              <a:gd name="connsiteX1" fmla="*/ 6172224 w 7858178"/>
              <a:gd name="connsiteY1" fmla="*/ 892850 h 4402042"/>
              <a:gd name="connsiteX2" fmla="*/ 6873264 w 7858178"/>
              <a:gd name="connsiteY2" fmla="*/ 115610 h 4402042"/>
              <a:gd name="connsiteX3" fmla="*/ 7650504 w 7858178"/>
              <a:gd name="connsiteY3" fmla="*/ 39410 h 4402042"/>
              <a:gd name="connsiteX4" fmla="*/ 7818144 w 7858178"/>
              <a:gd name="connsiteY4" fmla="*/ 466130 h 4402042"/>
              <a:gd name="connsiteX5" fmla="*/ 7025664 w 7858178"/>
              <a:gd name="connsiteY5" fmla="*/ 1395770 h 4402042"/>
              <a:gd name="connsiteX6" fmla="*/ 6995184 w 7858178"/>
              <a:gd name="connsiteY6" fmla="*/ 1974890 h 4402042"/>
              <a:gd name="connsiteX7" fmla="*/ 7437144 w 7858178"/>
              <a:gd name="connsiteY7" fmla="*/ 2813090 h 4402042"/>
              <a:gd name="connsiteX8" fmla="*/ 7467624 w 7858178"/>
              <a:gd name="connsiteY8" fmla="*/ 3757970 h 4402042"/>
              <a:gd name="connsiteX9" fmla="*/ 6583704 w 7858178"/>
              <a:gd name="connsiteY9" fmla="*/ 3971330 h 4402042"/>
              <a:gd name="connsiteX10" fmla="*/ 6141744 w 7858178"/>
              <a:gd name="connsiteY10" fmla="*/ 3788450 h 4402042"/>
              <a:gd name="connsiteX11" fmla="*/ 5166384 w 7858178"/>
              <a:gd name="connsiteY11" fmla="*/ 4093250 h 4402042"/>
              <a:gd name="connsiteX12" fmla="*/ 4373904 w 7858178"/>
              <a:gd name="connsiteY12" fmla="*/ 3788450 h 4402042"/>
              <a:gd name="connsiteX13" fmla="*/ 4023384 w 7858178"/>
              <a:gd name="connsiteY13" fmla="*/ 4337090 h 4402042"/>
              <a:gd name="connsiteX14" fmla="*/ 3672864 w 7858178"/>
              <a:gd name="connsiteY14" fmla="*/ 4306610 h 4402042"/>
              <a:gd name="connsiteX15" fmla="*/ 3261384 w 7858178"/>
              <a:gd name="connsiteY15" fmla="*/ 3575090 h 4402042"/>
              <a:gd name="connsiteX16" fmla="*/ 2773704 w 7858178"/>
              <a:gd name="connsiteY16" fmla="*/ 3361730 h 4402042"/>
              <a:gd name="connsiteX17" fmla="*/ 2346984 w 7858178"/>
              <a:gd name="connsiteY17" fmla="*/ 3575090 h 4402042"/>
              <a:gd name="connsiteX18" fmla="*/ 1950744 w 7858178"/>
              <a:gd name="connsiteY18" fmla="*/ 3224570 h 4402042"/>
              <a:gd name="connsiteX19" fmla="*/ 990624 w 7858178"/>
              <a:gd name="connsiteY19" fmla="*/ 3605570 h 4402042"/>
              <a:gd name="connsiteX20" fmla="*/ 792504 w 7858178"/>
              <a:gd name="connsiteY20" fmla="*/ 3864650 h 4402042"/>
              <a:gd name="connsiteX21" fmla="*/ 121944 w 7858178"/>
              <a:gd name="connsiteY21" fmla="*/ 3498890 h 4402042"/>
              <a:gd name="connsiteX22" fmla="*/ 30504 w 7858178"/>
              <a:gd name="connsiteY22" fmla="*/ 2523530 h 4402042"/>
              <a:gd name="connsiteX23" fmla="*/ 472464 w 7858178"/>
              <a:gd name="connsiteY23" fmla="*/ 1685330 h 4402042"/>
              <a:gd name="connsiteX24" fmla="*/ 1584984 w 7858178"/>
              <a:gd name="connsiteY24" fmla="*/ 1334810 h 4402042"/>
              <a:gd name="connsiteX25" fmla="*/ 3048024 w 7858178"/>
              <a:gd name="connsiteY25" fmla="*/ 1822490 h 4402042"/>
              <a:gd name="connsiteX26" fmla="*/ 4236744 w 7858178"/>
              <a:gd name="connsiteY26" fmla="*/ 1731050 h 4402042"/>
              <a:gd name="connsiteX0" fmla="*/ 4892064 w 7858178"/>
              <a:gd name="connsiteY0" fmla="*/ 1685330 h 4402042"/>
              <a:gd name="connsiteX1" fmla="*/ 6172224 w 7858178"/>
              <a:gd name="connsiteY1" fmla="*/ 892850 h 4402042"/>
              <a:gd name="connsiteX2" fmla="*/ 6873264 w 7858178"/>
              <a:gd name="connsiteY2" fmla="*/ 115610 h 4402042"/>
              <a:gd name="connsiteX3" fmla="*/ 7650504 w 7858178"/>
              <a:gd name="connsiteY3" fmla="*/ 39410 h 4402042"/>
              <a:gd name="connsiteX4" fmla="*/ 7818144 w 7858178"/>
              <a:gd name="connsiteY4" fmla="*/ 466130 h 4402042"/>
              <a:gd name="connsiteX5" fmla="*/ 7025664 w 7858178"/>
              <a:gd name="connsiteY5" fmla="*/ 1395770 h 4402042"/>
              <a:gd name="connsiteX6" fmla="*/ 6995184 w 7858178"/>
              <a:gd name="connsiteY6" fmla="*/ 1974890 h 4402042"/>
              <a:gd name="connsiteX7" fmla="*/ 7437144 w 7858178"/>
              <a:gd name="connsiteY7" fmla="*/ 2813090 h 4402042"/>
              <a:gd name="connsiteX8" fmla="*/ 7467624 w 7858178"/>
              <a:gd name="connsiteY8" fmla="*/ 3757970 h 4402042"/>
              <a:gd name="connsiteX9" fmla="*/ 6583704 w 7858178"/>
              <a:gd name="connsiteY9" fmla="*/ 3971330 h 4402042"/>
              <a:gd name="connsiteX10" fmla="*/ 6141744 w 7858178"/>
              <a:gd name="connsiteY10" fmla="*/ 3788450 h 4402042"/>
              <a:gd name="connsiteX11" fmla="*/ 5166384 w 7858178"/>
              <a:gd name="connsiteY11" fmla="*/ 4093250 h 4402042"/>
              <a:gd name="connsiteX12" fmla="*/ 4373904 w 7858178"/>
              <a:gd name="connsiteY12" fmla="*/ 3788450 h 4402042"/>
              <a:gd name="connsiteX13" fmla="*/ 4023384 w 7858178"/>
              <a:gd name="connsiteY13" fmla="*/ 4337090 h 4402042"/>
              <a:gd name="connsiteX14" fmla="*/ 3672864 w 7858178"/>
              <a:gd name="connsiteY14" fmla="*/ 4306610 h 4402042"/>
              <a:gd name="connsiteX15" fmla="*/ 3261384 w 7858178"/>
              <a:gd name="connsiteY15" fmla="*/ 3575090 h 4402042"/>
              <a:gd name="connsiteX16" fmla="*/ 2773704 w 7858178"/>
              <a:gd name="connsiteY16" fmla="*/ 3361730 h 4402042"/>
              <a:gd name="connsiteX17" fmla="*/ 2346984 w 7858178"/>
              <a:gd name="connsiteY17" fmla="*/ 3575090 h 4402042"/>
              <a:gd name="connsiteX18" fmla="*/ 1950744 w 7858178"/>
              <a:gd name="connsiteY18" fmla="*/ 3224570 h 4402042"/>
              <a:gd name="connsiteX19" fmla="*/ 990624 w 7858178"/>
              <a:gd name="connsiteY19" fmla="*/ 3605570 h 4402042"/>
              <a:gd name="connsiteX20" fmla="*/ 792504 w 7858178"/>
              <a:gd name="connsiteY20" fmla="*/ 3864650 h 4402042"/>
              <a:gd name="connsiteX21" fmla="*/ 121944 w 7858178"/>
              <a:gd name="connsiteY21" fmla="*/ 3498890 h 4402042"/>
              <a:gd name="connsiteX22" fmla="*/ 30504 w 7858178"/>
              <a:gd name="connsiteY22" fmla="*/ 2523530 h 4402042"/>
              <a:gd name="connsiteX23" fmla="*/ 472464 w 7858178"/>
              <a:gd name="connsiteY23" fmla="*/ 1685330 h 4402042"/>
              <a:gd name="connsiteX24" fmla="*/ 1584984 w 7858178"/>
              <a:gd name="connsiteY24" fmla="*/ 1334810 h 4402042"/>
              <a:gd name="connsiteX25" fmla="*/ 3048024 w 7858178"/>
              <a:gd name="connsiteY25" fmla="*/ 1822490 h 4402042"/>
              <a:gd name="connsiteX26" fmla="*/ 4206264 w 7858178"/>
              <a:gd name="connsiteY26" fmla="*/ 1852970 h 4402042"/>
              <a:gd name="connsiteX0" fmla="*/ 4892064 w 7858178"/>
              <a:gd name="connsiteY0" fmla="*/ 1685330 h 4402042"/>
              <a:gd name="connsiteX1" fmla="*/ 6172224 w 7858178"/>
              <a:gd name="connsiteY1" fmla="*/ 892850 h 4402042"/>
              <a:gd name="connsiteX2" fmla="*/ 6873264 w 7858178"/>
              <a:gd name="connsiteY2" fmla="*/ 115610 h 4402042"/>
              <a:gd name="connsiteX3" fmla="*/ 7650504 w 7858178"/>
              <a:gd name="connsiteY3" fmla="*/ 39410 h 4402042"/>
              <a:gd name="connsiteX4" fmla="*/ 7818144 w 7858178"/>
              <a:gd name="connsiteY4" fmla="*/ 466130 h 4402042"/>
              <a:gd name="connsiteX5" fmla="*/ 7025664 w 7858178"/>
              <a:gd name="connsiteY5" fmla="*/ 1395770 h 4402042"/>
              <a:gd name="connsiteX6" fmla="*/ 6995184 w 7858178"/>
              <a:gd name="connsiteY6" fmla="*/ 1974890 h 4402042"/>
              <a:gd name="connsiteX7" fmla="*/ 7437144 w 7858178"/>
              <a:gd name="connsiteY7" fmla="*/ 2813090 h 4402042"/>
              <a:gd name="connsiteX8" fmla="*/ 7467624 w 7858178"/>
              <a:gd name="connsiteY8" fmla="*/ 3757970 h 4402042"/>
              <a:gd name="connsiteX9" fmla="*/ 6583704 w 7858178"/>
              <a:gd name="connsiteY9" fmla="*/ 3971330 h 4402042"/>
              <a:gd name="connsiteX10" fmla="*/ 6141744 w 7858178"/>
              <a:gd name="connsiteY10" fmla="*/ 3788450 h 4402042"/>
              <a:gd name="connsiteX11" fmla="*/ 5166384 w 7858178"/>
              <a:gd name="connsiteY11" fmla="*/ 4093250 h 4402042"/>
              <a:gd name="connsiteX12" fmla="*/ 4373904 w 7858178"/>
              <a:gd name="connsiteY12" fmla="*/ 3788450 h 4402042"/>
              <a:gd name="connsiteX13" fmla="*/ 4023384 w 7858178"/>
              <a:gd name="connsiteY13" fmla="*/ 4337090 h 4402042"/>
              <a:gd name="connsiteX14" fmla="*/ 3672864 w 7858178"/>
              <a:gd name="connsiteY14" fmla="*/ 4306610 h 4402042"/>
              <a:gd name="connsiteX15" fmla="*/ 3261384 w 7858178"/>
              <a:gd name="connsiteY15" fmla="*/ 3575090 h 4402042"/>
              <a:gd name="connsiteX16" fmla="*/ 2773704 w 7858178"/>
              <a:gd name="connsiteY16" fmla="*/ 3361730 h 4402042"/>
              <a:gd name="connsiteX17" fmla="*/ 2346984 w 7858178"/>
              <a:gd name="connsiteY17" fmla="*/ 3575090 h 4402042"/>
              <a:gd name="connsiteX18" fmla="*/ 1950744 w 7858178"/>
              <a:gd name="connsiteY18" fmla="*/ 3224570 h 4402042"/>
              <a:gd name="connsiteX19" fmla="*/ 990624 w 7858178"/>
              <a:gd name="connsiteY19" fmla="*/ 3605570 h 4402042"/>
              <a:gd name="connsiteX20" fmla="*/ 792504 w 7858178"/>
              <a:gd name="connsiteY20" fmla="*/ 3864650 h 4402042"/>
              <a:gd name="connsiteX21" fmla="*/ 121944 w 7858178"/>
              <a:gd name="connsiteY21" fmla="*/ 3498890 h 4402042"/>
              <a:gd name="connsiteX22" fmla="*/ 30504 w 7858178"/>
              <a:gd name="connsiteY22" fmla="*/ 2523530 h 4402042"/>
              <a:gd name="connsiteX23" fmla="*/ 472464 w 7858178"/>
              <a:gd name="connsiteY23" fmla="*/ 1685330 h 4402042"/>
              <a:gd name="connsiteX24" fmla="*/ 1584984 w 7858178"/>
              <a:gd name="connsiteY24" fmla="*/ 1334810 h 4402042"/>
              <a:gd name="connsiteX25" fmla="*/ 3048024 w 7858178"/>
              <a:gd name="connsiteY25" fmla="*/ 1822490 h 4402042"/>
              <a:gd name="connsiteX26" fmla="*/ 4206264 w 7858178"/>
              <a:gd name="connsiteY26" fmla="*/ 1852970 h 4402042"/>
              <a:gd name="connsiteX0" fmla="*/ 4892064 w 7858178"/>
              <a:gd name="connsiteY0" fmla="*/ 1685330 h 4402042"/>
              <a:gd name="connsiteX1" fmla="*/ 6172224 w 7858178"/>
              <a:gd name="connsiteY1" fmla="*/ 892850 h 4402042"/>
              <a:gd name="connsiteX2" fmla="*/ 6873264 w 7858178"/>
              <a:gd name="connsiteY2" fmla="*/ 115610 h 4402042"/>
              <a:gd name="connsiteX3" fmla="*/ 7650504 w 7858178"/>
              <a:gd name="connsiteY3" fmla="*/ 39410 h 4402042"/>
              <a:gd name="connsiteX4" fmla="*/ 7818144 w 7858178"/>
              <a:gd name="connsiteY4" fmla="*/ 466130 h 4402042"/>
              <a:gd name="connsiteX5" fmla="*/ 7025664 w 7858178"/>
              <a:gd name="connsiteY5" fmla="*/ 1395770 h 4402042"/>
              <a:gd name="connsiteX6" fmla="*/ 6995184 w 7858178"/>
              <a:gd name="connsiteY6" fmla="*/ 1974890 h 4402042"/>
              <a:gd name="connsiteX7" fmla="*/ 7437144 w 7858178"/>
              <a:gd name="connsiteY7" fmla="*/ 2813090 h 4402042"/>
              <a:gd name="connsiteX8" fmla="*/ 7467624 w 7858178"/>
              <a:gd name="connsiteY8" fmla="*/ 3757970 h 4402042"/>
              <a:gd name="connsiteX9" fmla="*/ 6583704 w 7858178"/>
              <a:gd name="connsiteY9" fmla="*/ 3971330 h 4402042"/>
              <a:gd name="connsiteX10" fmla="*/ 6141744 w 7858178"/>
              <a:gd name="connsiteY10" fmla="*/ 3788450 h 4402042"/>
              <a:gd name="connsiteX11" fmla="*/ 5166384 w 7858178"/>
              <a:gd name="connsiteY11" fmla="*/ 4093250 h 4402042"/>
              <a:gd name="connsiteX12" fmla="*/ 4373904 w 7858178"/>
              <a:gd name="connsiteY12" fmla="*/ 3788450 h 4402042"/>
              <a:gd name="connsiteX13" fmla="*/ 4023384 w 7858178"/>
              <a:gd name="connsiteY13" fmla="*/ 4337090 h 4402042"/>
              <a:gd name="connsiteX14" fmla="*/ 3672864 w 7858178"/>
              <a:gd name="connsiteY14" fmla="*/ 4306610 h 4402042"/>
              <a:gd name="connsiteX15" fmla="*/ 3261384 w 7858178"/>
              <a:gd name="connsiteY15" fmla="*/ 3575090 h 4402042"/>
              <a:gd name="connsiteX16" fmla="*/ 2773704 w 7858178"/>
              <a:gd name="connsiteY16" fmla="*/ 3361730 h 4402042"/>
              <a:gd name="connsiteX17" fmla="*/ 2346984 w 7858178"/>
              <a:gd name="connsiteY17" fmla="*/ 3575090 h 4402042"/>
              <a:gd name="connsiteX18" fmla="*/ 1950744 w 7858178"/>
              <a:gd name="connsiteY18" fmla="*/ 3224570 h 4402042"/>
              <a:gd name="connsiteX19" fmla="*/ 990624 w 7858178"/>
              <a:gd name="connsiteY19" fmla="*/ 3605570 h 4402042"/>
              <a:gd name="connsiteX20" fmla="*/ 792504 w 7858178"/>
              <a:gd name="connsiteY20" fmla="*/ 3864650 h 4402042"/>
              <a:gd name="connsiteX21" fmla="*/ 121944 w 7858178"/>
              <a:gd name="connsiteY21" fmla="*/ 3498890 h 4402042"/>
              <a:gd name="connsiteX22" fmla="*/ 30504 w 7858178"/>
              <a:gd name="connsiteY22" fmla="*/ 2523530 h 4402042"/>
              <a:gd name="connsiteX23" fmla="*/ 472464 w 7858178"/>
              <a:gd name="connsiteY23" fmla="*/ 1685330 h 4402042"/>
              <a:gd name="connsiteX24" fmla="*/ 1584984 w 7858178"/>
              <a:gd name="connsiteY24" fmla="*/ 1334810 h 4402042"/>
              <a:gd name="connsiteX25" fmla="*/ 3048024 w 7858178"/>
              <a:gd name="connsiteY25" fmla="*/ 1822490 h 4402042"/>
              <a:gd name="connsiteX26" fmla="*/ 4206264 w 7858178"/>
              <a:gd name="connsiteY26" fmla="*/ 1852970 h 4402042"/>
              <a:gd name="connsiteX27" fmla="*/ 4892064 w 7858178"/>
              <a:gd name="connsiteY27" fmla="*/ 1685330 h 4402042"/>
              <a:gd name="connsiteX0" fmla="*/ 4206264 w 7858178"/>
              <a:gd name="connsiteY0" fmla="*/ 1852970 h 4402042"/>
              <a:gd name="connsiteX1" fmla="*/ 6172224 w 7858178"/>
              <a:gd name="connsiteY1" fmla="*/ 892850 h 4402042"/>
              <a:gd name="connsiteX2" fmla="*/ 6873264 w 7858178"/>
              <a:gd name="connsiteY2" fmla="*/ 115610 h 4402042"/>
              <a:gd name="connsiteX3" fmla="*/ 7650504 w 7858178"/>
              <a:gd name="connsiteY3" fmla="*/ 39410 h 4402042"/>
              <a:gd name="connsiteX4" fmla="*/ 7818144 w 7858178"/>
              <a:gd name="connsiteY4" fmla="*/ 466130 h 4402042"/>
              <a:gd name="connsiteX5" fmla="*/ 7025664 w 7858178"/>
              <a:gd name="connsiteY5" fmla="*/ 1395770 h 4402042"/>
              <a:gd name="connsiteX6" fmla="*/ 6995184 w 7858178"/>
              <a:gd name="connsiteY6" fmla="*/ 1974890 h 4402042"/>
              <a:gd name="connsiteX7" fmla="*/ 7437144 w 7858178"/>
              <a:gd name="connsiteY7" fmla="*/ 2813090 h 4402042"/>
              <a:gd name="connsiteX8" fmla="*/ 7467624 w 7858178"/>
              <a:gd name="connsiteY8" fmla="*/ 3757970 h 4402042"/>
              <a:gd name="connsiteX9" fmla="*/ 6583704 w 7858178"/>
              <a:gd name="connsiteY9" fmla="*/ 3971330 h 4402042"/>
              <a:gd name="connsiteX10" fmla="*/ 6141744 w 7858178"/>
              <a:gd name="connsiteY10" fmla="*/ 3788450 h 4402042"/>
              <a:gd name="connsiteX11" fmla="*/ 5166384 w 7858178"/>
              <a:gd name="connsiteY11" fmla="*/ 4093250 h 4402042"/>
              <a:gd name="connsiteX12" fmla="*/ 4373904 w 7858178"/>
              <a:gd name="connsiteY12" fmla="*/ 3788450 h 4402042"/>
              <a:gd name="connsiteX13" fmla="*/ 4023384 w 7858178"/>
              <a:gd name="connsiteY13" fmla="*/ 4337090 h 4402042"/>
              <a:gd name="connsiteX14" fmla="*/ 3672864 w 7858178"/>
              <a:gd name="connsiteY14" fmla="*/ 4306610 h 4402042"/>
              <a:gd name="connsiteX15" fmla="*/ 3261384 w 7858178"/>
              <a:gd name="connsiteY15" fmla="*/ 3575090 h 4402042"/>
              <a:gd name="connsiteX16" fmla="*/ 2773704 w 7858178"/>
              <a:gd name="connsiteY16" fmla="*/ 3361730 h 4402042"/>
              <a:gd name="connsiteX17" fmla="*/ 2346984 w 7858178"/>
              <a:gd name="connsiteY17" fmla="*/ 3575090 h 4402042"/>
              <a:gd name="connsiteX18" fmla="*/ 1950744 w 7858178"/>
              <a:gd name="connsiteY18" fmla="*/ 3224570 h 4402042"/>
              <a:gd name="connsiteX19" fmla="*/ 990624 w 7858178"/>
              <a:gd name="connsiteY19" fmla="*/ 3605570 h 4402042"/>
              <a:gd name="connsiteX20" fmla="*/ 792504 w 7858178"/>
              <a:gd name="connsiteY20" fmla="*/ 3864650 h 4402042"/>
              <a:gd name="connsiteX21" fmla="*/ 121944 w 7858178"/>
              <a:gd name="connsiteY21" fmla="*/ 3498890 h 4402042"/>
              <a:gd name="connsiteX22" fmla="*/ 30504 w 7858178"/>
              <a:gd name="connsiteY22" fmla="*/ 2523530 h 4402042"/>
              <a:gd name="connsiteX23" fmla="*/ 472464 w 7858178"/>
              <a:gd name="connsiteY23" fmla="*/ 1685330 h 4402042"/>
              <a:gd name="connsiteX24" fmla="*/ 1584984 w 7858178"/>
              <a:gd name="connsiteY24" fmla="*/ 1334810 h 4402042"/>
              <a:gd name="connsiteX25" fmla="*/ 3048024 w 7858178"/>
              <a:gd name="connsiteY25" fmla="*/ 1822490 h 4402042"/>
              <a:gd name="connsiteX26" fmla="*/ 4206264 w 7858178"/>
              <a:gd name="connsiteY26" fmla="*/ 1852970 h 4402042"/>
              <a:gd name="connsiteX0" fmla="*/ 4206264 w 7858178"/>
              <a:gd name="connsiteY0" fmla="*/ 1852970 h 4402042"/>
              <a:gd name="connsiteX1" fmla="*/ 6172224 w 7858178"/>
              <a:gd name="connsiteY1" fmla="*/ 892850 h 4402042"/>
              <a:gd name="connsiteX2" fmla="*/ 6873264 w 7858178"/>
              <a:gd name="connsiteY2" fmla="*/ 115610 h 4402042"/>
              <a:gd name="connsiteX3" fmla="*/ 7650504 w 7858178"/>
              <a:gd name="connsiteY3" fmla="*/ 39410 h 4402042"/>
              <a:gd name="connsiteX4" fmla="*/ 7818144 w 7858178"/>
              <a:gd name="connsiteY4" fmla="*/ 466130 h 4402042"/>
              <a:gd name="connsiteX5" fmla="*/ 7025664 w 7858178"/>
              <a:gd name="connsiteY5" fmla="*/ 1395770 h 4402042"/>
              <a:gd name="connsiteX6" fmla="*/ 6995184 w 7858178"/>
              <a:gd name="connsiteY6" fmla="*/ 1974890 h 4402042"/>
              <a:gd name="connsiteX7" fmla="*/ 7437144 w 7858178"/>
              <a:gd name="connsiteY7" fmla="*/ 2813090 h 4402042"/>
              <a:gd name="connsiteX8" fmla="*/ 7467624 w 7858178"/>
              <a:gd name="connsiteY8" fmla="*/ 3757970 h 4402042"/>
              <a:gd name="connsiteX9" fmla="*/ 6583704 w 7858178"/>
              <a:gd name="connsiteY9" fmla="*/ 3971330 h 4402042"/>
              <a:gd name="connsiteX10" fmla="*/ 6141744 w 7858178"/>
              <a:gd name="connsiteY10" fmla="*/ 3788450 h 4402042"/>
              <a:gd name="connsiteX11" fmla="*/ 5166384 w 7858178"/>
              <a:gd name="connsiteY11" fmla="*/ 4093250 h 4402042"/>
              <a:gd name="connsiteX12" fmla="*/ 4373904 w 7858178"/>
              <a:gd name="connsiteY12" fmla="*/ 3788450 h 4402042"/>
              <a:gd name="connsiteX13" fmla="*/ 4023384 w 7858178"/>
              <a:gd name="connsiteY13" fmla="*/ 4337090 h 4402042"/>
              <a:gd name="connsiteX14" fmla="*/ 3672864 w 7858178"/>
              <a:gd name="connsiteY14" fmla="*/ 4306610 h 4402042"/>
              <a:gd name="connsiteX15" fmla="*/ 3261384 w 7858178"/>
              <a:gd name="connsiteY15" fmla="*/ 3575090 h 4402042"/>
              <a:gd name="connsiteX16" fmla="*/ 2773704 w 7858178"/>
              <a:gd name="connsiteY16" fmla="*/ 3361730 h 4402042"/>
              <a:gd name="connsiteX17" fmla="*/ 2346984 w 7858178"/>
              <a:gd name="connsiteY17" fmla="*/ 3575090 h 4402042"/>
              <a:gd name="connsiteX18" fmla="*/ 1950744 w 7858178"/>
              <a:gd name="connsiteY18" fmla="*/ 3224570 h 4402042"/>
              <a:gd name="connsiteX19" fmla="*/ 990624 w 7858178"/>
              <a:gd name="connsiteY19" fmla="*/ 3605570 h 4402042"/>
              <a:gd name="connsiteX20" fmla="*/ 792504 w 7858178"/>
              <a:gd name="connsiteY20" fmla="*/ 3864650 h 4402042"/>
              <a:gd name="connsiteX21" fmla="*/ 121944 w 7858178"/>
              <a:gd name="connsiteY21" fmla="*/ 3498890 h 4402042"/>
              <a:gd name="connsiteX22" fmla="*/ 30504 w 7858178"/>
              <a:gd name="connsiteY22" fmla="*/ 2523530 h 4402042"/>
              <a:gd name="connsiteX23" fmla="*/ 472464 w 7858178"/>
              <a:gd name="connsiteY23" fmla="*/ 1685330 h 4402042"/>
              <a:gd name="connsiteX24" fmla="*/ 1584984 w 7858178"/>
              <a:gd name="connsiteY24" fmla="*/ 1334810 h 4402042"/>
              <a:gd name="connsiteX25" fmla="*/ 3048024 w 7858178"/>
              <a:gd name="connsiteY25" fmla="*/ 1822490 h 4402042"/>
              <a:gd name="connsiteX26" fmla="*/ 4206264 w 7858178"/>
              <a:gd name="connsiteY26" fmla="*/ 1852970 h 4402042"/>
              <a:gd name="connsiteX0" fmla="*/ 4206264 w 7858178"/>
              <a:gd name="connsiteY0" fmla="*/ 1852970 h 4402042"/>
              <a:gd name="connsiteX1" fmla="*/ 6172224 w 7858178"/>
              <a:gd name="connsiteY1" fmla="*/ 892850 h 4402042"/>
              <a:gd name="connsiteX2" fmla="*/ 6873264 w 7858178"/>
              <a:gd name="connsiteY2" fmla="*/ 115610 h 4402042"/>
              <a:gd name="connsiteX3" fmla="*/ 7650504 w 7858178"/>
              <a:gd name="connsiteY3" fmla="*/ 39410 h 4402042"/>
              <a:gd name="connsiteX4" fmla="*/ 7818144 w 7858178"/>
              <a:gd name="connsiteY4" fmla="*/ 466130 h 4402042"/>
              <a:gd name="connsiteX5" fmla="*/ 7025664 w 7858178"/>
              <a:gd name="connsiteY5" fmla="*/ 1395770 h 4402042"/>
              <a:gd name="connsiteX6" fmla="*/ 6995184 w 7858178"/>
              <a:gd name="connsiteY6" fmla="*/ 1974890 h 4402042"/>
              <a:gd name="connsiteX7" fmla="*/ 7437144 w 7858178"/>
              <a:gd name="connsiteY7" fmla="*/ 2813090 h 4402042"/>
              <a:gd name="connsiteX8" fmla="*/ 7467624 w 7858178"/>
              <a:gd name="connsiteY8" fmla="*/ 3757970 h 4402042"/>
              <a:gd name="connsiteX9" fmla="*/ 6583704 w 7858178"/>
              <a:gd name="connsiteY9" fmla="*/ 3971330 h 4402042"/>
              <a:gd name="connsiteX10" fmla="*/ 6141744 w 7858178"/>
              <a:gd name="connsiteY10" fmla="*/ 3788450 h 4402042"/>
              <a:gd name="connsiteX11" fmla="*/ 5166384 w 7858178"/>
              <a:gd name="connsiteY11" fmla="*/ 4093250 h 4402042"/>
              <a:gd name="connsiteX12" fmla="*/ 4373904 w 7858178"/>
              <a:gd name="connsiteY12" fmla="*/ 3788450 h 4402042"/>
              <a:gd name="connsiteX13" fmla="*/ 4023384 w 7858178"/>
              <a:gd name="connsiteY13" fmla="*/ 4337090 h 4402042"/>
              <a:gd name="connsiteX14" fmla="*/ 3672864 w 7858178"/>
              <a:gd name="connsiteY14" fmla="*/ 4306610 h 4402042"/>
              <a:gd name="connsiteX15" fmla="*/ 3261384 w 7858178"/>
              <a:gd name="connsiteY15" fmla="*/ 3575090 h 4402042"/>
              <a:gd name="connsiteX16" fmla="*/ 2773704 w 7858178"/>
              <a:gd name="connsiteY16" fmla="*/ 3361730 h 4402042"/>
              <a:gd name="connsiteX17" fmla="*/ 2346984 w 7858178"/>
              <a:gd name="connsiteY17" fmla="*/ 3575090 h 4402042"/>
              <a:gd name="connsiteX18" fmla="*/ 1950744 w 7858178"/>
              <a:gd name="connsiteY18" fmla="*/ 3224570 h 4402042"/>
              <a:gd name="connsiteX19" fmla="*/ 990624 w 7858178"/>
              <a:gd name="connsiteY19" fmla="*/ 3605570 h 4402042"/>
              <a:gd name="connsiteX20" fmla="*/ 792504 w 7858178"/>
              <a:gd name="connsiteY20" fmla="*/ 3864650 h 4402042"/>
              <a:gd name="connsiteX21" fmla="*/ 121944 w 7858178"/>
              <a:gd name="connsiteY21" fmla="*/ 3498890 h 4402042"/>
              <a:gd name="connsiteX22" fmla="*/ 30504 w 7858178"/>
              <a:gd name="connsiteY22" fmla="*/ 2523530 h 4402042"/>
              <a:gd name="connsiteX23" fmla="*/ 472464 w 7858178"/>
              <a:gd name="connsiteY23" fmla="*/ 1685330 h 4402042"/>
              <a:gd name="connsiteX24" fmla="*/ 1584984 w 7858178"/>
              <a:gd name="connsiteY24" fmla="*/ 1334810 h 4402042"/>
              <a:gd name="connsiteX25" fmla="*/ 3048024 w 7858178"/>
              <a:gd name="connsiteY25" fmla="*/ 1822490 h 4402042"/>
              <a:gd name="connsiteX26" fmla="*/ 4206264 w 7858178"/>
              <a:gd name="connsiteY26" fmla="*/ 1852970 h 4402042"/>
              <a:gd name="connsiteX0" fmla="*/ 4206264 w 7858178"/>
              <a:gd name="connsiteY0" fmla="*/ 1852970 h 4402042"/>
              <a:gd name="connsiteX1" fmla="*/ 6172224 w 7858178"/>
              <a:gd name="connsiteY1" fmla="*/ 892850 h 4402042"/>
              <a:gd name="connsiteX2" fmla="*/ 6873264 w 7858178"/>
              <a:gd name="connsiteY2" fmla="*/ 115610 h 4402042"/>
              <a:gd name="connsiteX3" fmla="*/ 7650504 w 7858178"/>
              <a:gd name="connsiteY3" fmla="*/ 39410 h 4402042"/>
              <a:gd name="connsiteX4" fmla="*/ 7818144 w 7858178"/>
              <a:gd name="connsiteY4" fmla="*/ 466130 h 4402042"/>
              <a:gd name="connsiteX5" fmla="*/ 7025664 w 7858178"/>
              <a:gd name="connsiteY5" fmla="*/ 1395770 h 4402042"/>
              <a:gd name="connsiteX6" fmla="*/ 6995184 w 7858178"/>
              <a:gd name="connsiteY6" fmla="*/ 1974890 h 4402042"/>
              <a:gd name="connsiteX7" fmla="*/ 7437144 w 7858178"/>
              <a:gd name="connsiteY7" fmla="*/ 2813090 h 4402042"/>
              <a:gd name="connsiteX8" fmla="*/ 7467624 w 7858178"/>
              <a:gd name="connsiteY8" fmla="*/ 3757970 h 4402042"/>
              <a:gd name="connsiteX9" fmla="*/ 6583704 w 7858178"/>
              <a:gd name="connsiteY9" fmla="*/ 3971330 h 4402042"/>
              <a:gd name="connsiteX10" fmla="*/ 6141744 w 7858178"/>
              <a:gd name="connsiteY10" fmla="*/ 3788450 h 4402042"/>
              <a:gd name="connsiteX11" fmla="*/ 5166384 w 7858178"/>
              <a:gd name="connsiteY11" fmla="*/ 4093250 h 4402042"/>
              <a:gd name="connsiteX12" fmla="*/ 4373904 w 7858178"/>
              <a:gd name="connsiteY12" fmla="*/ 3788450 h 4402042"/>
              <a:gd name="connsiteX13" fmla="*/ 4023384 w 7858178"/>
              <a:gd name="connsiteY13" fmla="*/ 4337090 h 4402042"/>
              <a:gd name="connsiteX14" fmla="*/ 3672864 w 7858178"/>
              <a:gd name="connsiteY14" fmla="*/ 4306610 h 4402042"/>
              <a:gd name="connsiteX15" fmla="*/ 3261384 w 7858178"/>
              <a:gd name="connsiteY15" fmla="*/ 3575090 h 4402042"/>
              <a:gd name="connsiteX16" fmla="*/ 2773704 w 7858178"/>
              <a:gd name="connsiteY16" fmla="*/ 3361730 h 4402042"/>
              <a:gd name="connsiteX17" fmla="*/ 2346984 w 7858178"/>
              <a:gd name="connsiteY17" fmla="*/ 3575090 h 4402042"/>
              <a:gd name="connsiteX18" fmla="*/ 1950744 w 7858178"/>
              <a:gd name="connsiteY18" fmla="*/ 3224570 h 4402042"/>
              <a:gd name="connsiteX19" fmla="*/ 990624 w 7858178"/>
              <a:gd name="connsiteY19" fmla="*/ 3605570 h 4402042"/>
              <a:gd name="connsiteX20" fmla="*/ 792504 w 7858178"/>
              <a:gd name="connsiteY20" fmla="*/ 3864650 h 4402042"/>
              <a:gd name="connsiteX21" fmla="*/ 121944 w 7858178"/>
              <a:gd name="connsiteY21" fmla="*/ 3498890 h 4402042"/>
              <a:gd name="connsiteX22" fmla="*/ 30504 w 7858178"/>
              <a:gd name="connsiteY22" fmla="*/ 2523530 h 4402042"/>
              <a:gd name="connsiteX23" fmla="*/ 472464 w 7858178"/>
              <a:gd name="connsiteY23" fmla="*/ 1685330 h 4402042"/>
              <a:gd name="connsiteX24" fmla="*/ 1584984 w 7858178"/>
              <a:gd name="connsiteY24" fmla="*/ 1334810 h 4402042"/>
              <a:gd name="connsiteX25" fmla="*/ 3048024 w 7858178"/>
              <a:gd name="connsiteY25" fmla="*/ 1685330 h 4402042"/>
              <a:gd name="connsiteX26" fmla="*/ 4206264 w 7858178"/>
              <a:gd name="connsiteY26" fmla="*/ 1852970 h 4402042"/>
              <a:gd name="connsiteX0" fmla="*/ 4270473 w 7922387"/>
              <a:gd name="connsiteY0" fmla="*/ 1852970 h 4402042"/>
              <a:gd name="connsiteX1" fmla="*/ 6236433 w 7922387"/>
              <a:gd name="connsiteY1" fmla="*/ 892850 h 4402042"/>
              <a:gd name="connsiteX2" fmla="*/ 6937473 w 7922387"/>
              <a:gd name="connsiteY2" fmla="*/ 115610 h 4402042"/>
              <a:gd name="connsiteX3" fmla="*/ 7714713 w 7922387"/>
              <a:gd name="connsiteY3" fmla="*/ 39410 h 4402042"/>
              <a:gd name="connsiteX4" fmla="*/ 7882353 w 7922387"/>
              <a:gd name="connsiteY4" fmla="*/ 466130 h 4402042"/>
              <a:gd name="connsiteX5" fmla="*/ 7089873 w 7922387"/>
              <a:gd name="connsiteY5" fmla="*/ 1395770 h 4402042"/>
              <a:gd name="connsiteX6" fmla="*/ 7059393 w 7922387"/>
              <a:gd name="connsiteY6" fmla="*/ 1974890 h 4402042"/>
              <a:gd name="connsiteX7" fmla="*/ 7501353 w 7922387"/>
              <a:gd name="connsiteY7" fmla="*/ 2813090 h 4402042"/>
              <a:gd name="connsiteX8" fmla="*/ 7531833 w 7922387"/>
              <a:gd name="connsiteY8" fmla="*/ 3757970 h 4402042"/>
              <a:gd name="connsiteX9" fmla="*/ 6647913 w 7922387"/>
              <a:gd name="connsiteY9" fmla="*/ 3971330 h 4402042"/>
              <a:gd name="connsiteX10" fmla="*/ 6205953 w 7922387"/>
              <a:gd name="connsiteY10" fmla="*/ 3788450 h 4402042"/>
              <a:gd name="connsiteX11" fmla="*/ 5230593 w 7922387"/>
              <a:gd name="connsiteY11" fmla="*/ 4093250 h 4402042"/>
              <a:gd name="connsiteX12" fmla="*/ 4438113 w 7922387"/>
              <a:gd name="connsiteY12" fmla="*/ 3788450 h 4402042"/>
              <a:gd name="connsiteX13" fmla="*/ 4087593 w 7922387"/>
              <a:gd name="connsiteY13" fmla="*/ 4337090 h 4402042"/>
              <a:gd name="connsiteX14" fmla="*/ 3737073 w 7922387"/>
              <a:gd name="connsiteY14" fmla="*/ 4306610 h 4402042"/>
              <a:gd name="connsiteX15" fmla="*/ 3325593 w 7922387"/>
              <a:gd name="connsiteY15" fmla="*/ 3575090 h 4402042"/>
              <a:gd name="connsiteX16" fmla="*/ 2837913 w 7922387"/>
              <a:gd name="connsiteY16" fmla="*/ 3361730 h 4402042"/>
              <a:gd name="connsiteX17" fmla="*/ 2411193 w 7922387"/>
              <a:gd name="connsiteY17" fmla="*/ 3575090 h 4402042"/>
              <a:gd name="connsiteX18" fmla="*/ 2014953 w 7922387"/>
              <a:gd name="connsiteY18" fmla="*/ 3224570 h 4402042"/>
              <a:gd name="connsiteX19" fmla="*/ 1054833 w 7922387"/>
              <a:gd name="connsiteY19" fmla="*/ 3605570 h 4402042"/>
              <a:gd name="connsiteX20" fmla="*/ 856713 w 7922387"/>
              <a:gd name="connsiteY20" fmla="*/ 3864650 h 4402042"/>
              <a:gd name="connsiteX21" fmla="*/ 186153 w 7922387"/>
              <a:gd name="connsiteY21" fmla="*/ 3498890 h 4402042"/>
              <a:gd name="connsiteX22" fmla="*/ 18513 w 7922387"/>
              <a:gd name="connsiteY22" fmla="*/ 2675930 h 4402042"/>
              <a:gd name="connsiteX23" fmla="*/ 536673 w 7922387"/>
              <a:gd name="connsiteY23" fmla="*/ 1685330 h 4402042"/>
              <a:gd name="connsiteX24" fmla="*/ 1649193 w 7922387"/>
              <a:gd name="connsiteY24" fmla="*/ 1334810 h 4402042"/>
              <a:gd name="connsiteX25" fmla="*/ 3112233 w 7922387"/>
              <a:gd name="connsiteY25" fmla="*/ 1685330 h 4402042"/>
              <a:gd name="connsiteX26" fmla="*/ 4270473 w 7922387"/>
              <a:gd name="connsiteY26" fmla="*/ 1852970 h 4402042"/>
              <a:gd name="connsiteX0" fmla="*/ 4311417 w 7963331"/>
              <a:gd name="connsiteY0" fmla="*/ 1852970 h 4402042"/>
              <a:gd name="connsiteX1" fmla="*/ 6277377 w 7963331"/>
              <a:gd name="connsiteY1" fmla="*/ 892850 h 4402042"/>
              <a:gd name="connsiteX2" fmla="*/ 6978417 w 7963331"/>
              <a:gd name="connsiteY2" fmla="*/ 115610 h 4402042"/>
              <a:gd name="connsiteX3" fmla="*/ 7755657 w 7963331"/>
              <a:gd name="connsiteY3" fmla="*/ 39410 h 4402042"/>
              <a:gd name="connsiteX4" fmla="*/ 7923297 w 7963331"/>
              <a:gd name="connsiteY4" fmla="*/ 466130 h 4402042"/>
              <a:gd name="connsiteX5" fmla="*/ 7130817 w 7963331"/>
              <a:gd name="connsiteY5" fmla="*/ 1395770 h 4402042"/>
              <a:gd name="connsiteX6" fmla="*/ 7100337 w 7963331"/>
              <a:gd name="connsiteY6" fmla="*/ 1974890 h 4402042"/>
              <a:gd name="connsiteX7" fmla="*/ 7542297 w 7963331"/>
              <a:gd name="connsiteY7" fmla="*/ 2813090 h 4402042"/>
              <a:gd name="connsiteX8" fmla="*/ 7572777 w 7963331"/>
              <a:gd name="connsiteY8" fmla="*/ 3757970 h 4402042"/>
              <a:gd name="connsiteX9" fmla="*/ 6688857 w 7963331"/>
              <a:gd name="connsiteY9" fmla="*/ 3971330 h 4402042"/>
              <a:gd name="connsiteX10" fmla="*/ 6246897 w 7963331"/>
              <a:gd name="connsiteY10" fmla="*/ 3788450 h 4402042"/>
              <a:gd name="connsiteX11" fmla="*/ 5271537 w 7963331"/>
              <a:gd name="connsiteY11" fmla="*/ 4093250 h 4402042"/>
              <a:gd name="connsiteX12" fmla="*/ 4479057 w 7963331"/>
              <a:gd name="connsiteY12" fmla="*/ 3788450 h 4402042"/>
              <a:gd name="connsiteX13" fmla="*/ 4128537 w 7963331"/>
              <a:gd name="connsiteY13" fmla="*/ 4337090 h 4402042"/>
              <a:gd name="connsiteX14" fmla="*/ 3778017 w 7963331"/>
              <a:gd name="connsiteY14" fmla="*/ 4306610 h 4402042"/>
              <a:gd name="connsiteX15" fmla="*/ 3366537 w 7963331"/>
              <a:gd name="connsiteY15" fmla="*/ 3575090 h 4402042"/>
              <a:gd name="connsiteX16" fmla="*/ 2878857 w 7963331"/>
              <a:gd name="connsiteY16" fmla="*/ 3361730 h 4402042"/>
              <a:gd name="connsiteX17" fmla="*/ 2452137 w 7963331"/>
              <a:gd name="connsiteY17" fmla="*/ 3575090 h 4402042"/>
              <a:gd name="connsiteX18" fmla="*/ 2055897 w 7963331"/>
              <a:gd name="connsiteY18" fmla="*/ 3224570 h 4402042"/>
              <a:gd name="connsiteX19" fmla="*/ 1095777 w 7963331"/>
              <a:gd name="connsiteY19" fmla="*/ 3605570 h 4402042"/>
              <a:gd name="connsiteX20" fmla="*/ 897657 w 7963331"/>
              <a:gd name="connsiteY20" fmla="*/ 3864650 h 4402042"/>
              <a:gd name="connsiteX21" fmla="*/ 105177 w 7963331"/>
              <a:gd name="connsiteY21" fmla="*/ 3422690 h 4402042"/>
              <a:gd name="connsiteX22" fmla="*/ 59457 w 7963331"/>
              <a:gd name="connsiteY22" fmla="*/ 2675930 h 4402042"/>
              <a:gd name="connsiteX23" fmla="*/ 577617 w 7963331"/>
              <a:gd name="connsiteY23" fmla="*/ 1685330 h 4402042"/>
              <a:gd name="connsiteX24" fmla="*/ 1690137 w 7963331"/>
              <a:gd name="connsiteY24" fmla="*/ 1334810 h 4402042"/>
              <a:gd name="connsiteX25" fmla="*/ 3153177 w 7963331"/>
              <a:gd name="connsiteY25" fmla="*/ 1685330 h 4402042"/>
              <a:gd name="connsiteX26" fmla="*/ 4311417 w 7963331"/>
              <a:gd name="connsiteY26" fmla="*/ 1852970 h 4402042"/>
              <a:gd name="connsiteX0" fmla="*/ 4311417 w 7963331"/>
              <a:gd name="connsiteY0" fmla="*/ 1852970 h 4402042"/>
              <a:gd name="connsiteX1" fmla="*/ 6277377 w 7963331"/>
              <a:gd name="connsiteY1" fmla="*/ 892850 h 4402042"/>
              <a:gd name="connsiteX2" fmla="*/ 6978417 w 7963331"/>
              <a:gd name="connsiteY2" fmla="*/ 115610 h 4402042"/>
              <a:gd name="connsiteX3" fmla="*/ 7755657 w 7963331"/>
              <a:gd name="connsiteY3" fmla="*/ 39410 h 4402042"/>
              <a:gd name="connsiteX4" fmla="*/ 7923297 w 7963331"/>
              <a:gd name="connsiteY4" fmla="*/ 466130 h 4402042"/>
              <a:gd name="connsiteX5" fmla="*/ 7130817 w 7963331"/>
              <a:gd name="connsiteY5" fmla="*/ 1395770 h 4402042"/>
              <a:gd name="connsiteX6" fmla="*/ 7100337 w 7963331"/>
              <a:gd name="connsiteY6" fmla="*/ 1974890 h 4402042"/>
              <a:gd name="connsiteX7" fmla="*/ 7542297 w 7963331"/>
              <a:gd name="connsiteY7" fmla="*/ 2813090 h 4402042"/>
              <a:gd name="connsiteX8" fmla="*/ 7572777 w 7963331"/>
              <a:gd name="connsiteY8" fmla="*/ 3757970 h 4402042"/>
              <a:gd name="connsiteX9" fmla="*/ 6688857 w 7963331"/>
              <a:gd name="connsiteY9" fmla="*/ 3971330 h 4402042"/>
              <a:gd name="connsiteX10" fmla="*/ 6246897 w 7963331"/>
              <a:gd name="connsiteY10" fmla="*/ 3788450 h 4402042"/>
              <a:gd name="connsiteX11" fmla="*/ 5271537 w 7963331"/>
              <a:gd name="connsiteY11" fmla="*/ 4093250 h 4402042"/>
              <a:gd name="connsiteX12" fmla="*/ 4479057 w 7963331"/>
              <a:gd name="connsiteY12" fmla="*/ 3788450 h 4402042"/>
              <a:gd name="connsiteX13" fmla="*/ 4128537 w 7963331"/>
              <a:gd name="connsiteY13" fmla="*/ 4337090 h 4402042"/>
              <a:gd name="connsiteX14" fmla="*/ 3778017 w 7963331"/>
              <a:gd name="connsiteY14" fmla="*/ 4306610 h 4402042"/>
              <a:gd name="connsiteX15" fmla="*/ 3366537 w 7963331"/>
              <a:gd name="connsiteY15" fmla="*/ 3575090 h 4402042"/>
              <a:gd name="connsiteX16" fmla="*/ 2878857 w 7963331"/>
              <a:gd name="connsiteY16" fmla="*/ 3361730 h 4402042"/>
              <a:gd name="connsiteX17" fmla="*/ 2452137 w 7963331"/>
              <a:gd name="connsiteY17" fmla="*/ 3575090 h 4402042"/>
              <a:gd name="connsiteX18" fmla="*/ 2055897 w 7963331"/>
              <a:gd name="connsiteY18" fmla="*/ 3224570 h 4402042"/>
              <a:gd name="connsiteX19" fmla="*/ 1095777 w 7963331"/>
              <a:gd name="connsiteY19" fmla="*/ 3605570 h 4402042"/>
              <a:gd name="connsiteX20" fmla="*/ 897657 w 7963331"/>
              <a:gd name="connsiteY20" fmla="*/ 3895130 h 4402042"/>
              <a:gd name="connsiteX21" fmla="*/ 105177 w 7963331"/>
              <a:gd name="connsiteY21" fmla="*/ 3422690 h 4402042"/>
              <a:gd name="connsiteX22" fmla="*/ 59457 w 7963331"/>
              <a:gd name="connsiteY22" fmla="*/ 2675930 h 4402042"/>
              <a:gd name="connsiteX23" fmla="*/ 577617 w 7963331"/>
              <a:gd name="connsiteY23" fmla="*/ 1685330 h 4402042"/>
              <a:gd name="connsiteX24" fmla="*/ 1690137 w 7963331"/>
              <a:gd name="connsiteY24" fmla="*/ 1334810 h 4402042"/>
              <a:gd name="connsiteX25" fmla="*/ 3153177 w 7963331"/>
              <a:gd name="connsiteY25" fmla="*/ 1685330 h 4402042"/>
              <a:gd name="connsiteX26" fmla="*/ 4311417 w 7963331"/>
              <a:gd name="connsiteY26" fmla="*/ 1852970 h 4402042"/>
              <a:gd name="connsiteX0" fmla="*/ 4311417 w 7963331"/>
              <a:gd name="connsiteY0" fmla="*/ 1852970 h 4402042"/>
              <a:gd name="connsiteX1" fmla="*/ 6277377 w 7963331"/>
              <a:gd name="connsiteY1" fmla="*/ 892850 h 4402042"/>
              <a:gd name="connsiteX2" fmla="*/ 6978417 w 7963331"/>
              <a:gd name="connsiteY2" fmla="*/ 115610 h 4402042"/>
              <a:gd name="connsiteX3" fmla="*/ 7755657 w 7963331"/>
              <a:gd name="connsiteY3" fmla="*/ 39410 h 4402042"/>
              <a:gd name="connsiteX4" fmla="*/ 7923297 w 7963331"/>
              <a:gd name="connsiteY4" fmla="*/ 466130 h 4402042"/>
              <a:gd name="connsiteX5" fmla="*/ 7130817 w 7963331"/>
              <a:gd name="connsiteY5" fmla="*/ 1395770 h 4402042"/>
              <a:gd name="connsiteX6" fmla="*/ 7100337 w 7963331"/>
              <a:gd name="connsiteY6" fmla="*/ 1974890 h 4402042"/>
              <a:gd name="connsiteX7" fmla="*/ 7542297 w 7963331"/>
              <a:gd name="connsiteY7" fmla="*/ 2813090 h 4402042"/>
              <a:gd name="connsiteX8" fmla="*/ 7572777 w 7963331"/>
              <a:gd name="connsiteY8" fmla="*/ 3757970 h 4402042"/>
              <a:gd name="connsiteX9" fmla="*/ 6688857 w 7963331"/>
              <a:gd name="connsiteY9" fmla="*/ 3971330 h 4402042"/>
              <a:gd name="connsiteX10" fmla="*/ 6246897 w 7963331"/>
              <a:gd name="connsiteY10" fmla="*/ 3788450 h 4402042"/>
              <a:gd name="connsiteX11" fmla="*/ 5271537 w 7963331"/>
              <a:gd name="connsiteY11" fmla="*/ 4093250 h 4402042"/>
              <a:gd name="connsiteX12" fmla="*/ 4479057 w 7963331"/>
              <a:gd name="connsiteY12" fmla="*/ 3788450 h 4402042"/>
              <a:gd name="connsiteX13" fmla="*/ 4128537 w 7963331"/>
              <a:gd name="connsiteY13" fmla="*/ 4337090 h 4402042"/>
              <a:gd name="connsiteX14" fmla="*/ 3778017 w 7963331"/>
              <a:gd name="connsiteY14" fmla="*/ 4306610 h 4402042"/>
              <a:gd name="connsiteX15" fmla="*/ 3366537 w 7963331"/>
              <a:gd name="connsiteY15" fmla="*/ 3575090 h 4402042"/>
              <a:gd name="connsiteX16" fmla="*/ 2878857 w 7963331"/>
              <a:gd name="connsiteY16" fmla="*/ 3361730 h 4402042"/>
              <a:gd name="connsiteX17" fmla="*/ 2452137 w 7963331"/>
              <a:gd name="connsiteY17" fmla="*/ 3575090 h 4402042"/>
              <a:gd name="connsiteX18" fmla="*/ 2055897 w 7963331"/>
              <a:gd name="connsiteY18" fmla="*/ 3224570 h 4402042"/>
              <a:gd name="connsiteX19" fmla="*/ 1095777 w 7963331"/>
              <a:gd name="connsiteY19" fmla="*/ 3605570 h 4402042"/>
              <a:gd name="connsiteX20" fmla="*/ 897657 w 7963331"/>
              <a:gd name="connsiteY20" fmla="*/ 3895130 h 4402042"/>
              <a:gd name="connsiteX21" fmla="*/ 105177 w 7963331"/>
              <a:gd name="connsiteY21" fmla="*/ 3422690 h 4402042"/>
              <a:gd name="connsiteX22" fmla="*/ 59457 w 7963331"/>
              <a:gd name="connsiteY22" fmla="*/ 2675930 h 4402042"/>
              <a:gd name="connsiteX23" fmla="*/ 577617 w 7963331"/>
              <a:gd name="connsiteY23" fmla="*/ 1685330 h 4402042"/>
              <a:gd name="connsiteX24" fmla="*/ 1690137 w 7963331"/>
              <a:gd name="connsiteY24" fmla="*/ 1334810 h 4402042"/>
              <a:gd name="connsiteX25" fmla="*/ 3153177 w 7963331"/>
              <a:gd name="connsiteY25" fmla="*/ 1685330 h 4402042"/>
              <a:gd name="connsiteX26" fmla="*/ 4311417 w 7963331"/>
              <a:gd name="connsiteY26" fmla="*/ 1852970 h 4402042"/>
              <a:gd name="connsiteX0" fmla="*/ 4309672 w 7961586"/>
              <a:gd name="connsiteY0" fmla="*/ 1852970 h 4402042"/>
              <a:gd name="connsiteX1" fmla="*/ 6275632 w 7961586"/>
              <a:gd name="connsiteY1" fmla="*/ 892850 h 4402042"/>
              <a:gd name="connsiteX2" fmla="*/ 6976672 w 7961586"/>
              <a:gd name="connsiteY2" fmla="*/ 115610 h 4402042"/>
              <a:gd name="connsiteX3" fmla="*/ 7753912 w 7961586"/>
              <a:gd name="connsiteY3" fmla="*/ 39410 h 4402042"/>
              <a:gd name="connsiteX4" fmla="*/ 7921552 w 7961586"/>
              <a:gd name="connsiteY4" fmla="*/ 466130 h 4402042"/>
              <a:gd name="connsiteX5" fmla="*/ 7129072 w 7961586"/>
              <a:gd name="connsiteY5" fmla="*/ 1395770 h 4402042"/>
              <a:gd name="connsiteX6" fmla="*/ 7098592 w 7961586"/>
              <a:gd name="connsiteY6" fmla="*/ 1974890 h 4402042"/>
              <a:gd name="connsiteX7" fmla="*/ 7540552 w 7961586"/>
              <a:gd name="connsiteY7" fmla="*/ 2813090 h 4402042"/>
              <a:gd name="connsiteX8" fmla="*/ 7571032 w 7961586"/>
              <a:gd name="connsiteY8" fmla="*/ 3757970 h 4402042"/>
              <a:gd name="connsiteX9" fmla="*/ 6687112 w 7961586"/>
              <a:gd name="connsiteY9" fmla="*/ 3971330 h 4402042"/>
              <a:gd name="connsiteX10" fmla="*/ 6245152 w 7961586"/>
              <a:gd name="connsiteY10" fmla="*/ 3788450 h 4402042"/>
              <a:gd name="connsiteX11" fmla="*/ 5269792 w 7961586"/>
              <a:gd name="connsiteY11" fmla="*/ 4093250 h 4402042"/>
              <a:gd name="connsiteX12" fmla="*/ 4477312 w 7961586"/>
              <a:gd name="connsiteY12" fmla="*/ 3788450 h 4402042"/>
              <a:gd name="connsiteX13" fmla="*/ 4126792 w 7961586"/>
              <a:gd name="connsiteY13" fmla="*/ 4337090 h 4402042"/>
              <a:gd name="connsiteX14" fmla="*/ 3776272 w 7961586"/>
              <a:gd name="connsiteY14" fmla="*/ 4306610 h 4402042"/>
              <a:gd name="connsiteX15" fmla="*/ 3364792 w 7961586"/>
              <a:gd name="connsiteY15" fmla="*/ 3575090 h 4402042"/>
              <a:gd name="connsiteX16" fmla="*/ 2877112 w 7961586"/>
              <a:gd name="connsiteY16" fmla="*/ 3361730 h 4402042"/>
              <a:gd name="connsiteX17" fmla="*/ 2450392 w 7961586"/>
              <a:gd name="connsiteY17" fmla="*/ 3575090 h 4402042"/>
              <a:gd name="connsiteX18" fmla="*/ 2054152 w 7961586"/>
              <a:gd name="connsiteY18" fmla="*/ 3224570 h 4402042"/>
              <a:gd name="connsiteX19" fmla="*/ 1094032 w 7961586"/>
              <a:gd name="connsiteY19" fmla="*/ 3605570 h 4402042"/>
              <a:gd name="connsiteX20" fmla="*/ 865432 w 7961586"/>
              <a:gd name="connsiteY20" fmla="*/ 3879890 h 4402042"/>
              <a:gd name="connsiteX21" fmla="*/ 103432 w 7961586"/>
              <a:gd name="connsiteY21" fmla="*/ 3422690 h 4402042"/>
              <a:gd name="connsiteX22" fmla="*/ 57712 w 7961586"/>
              <a:gd name="connsiteY22" fmla="*/ 2675930 h 4402042"/>
              <a:gd name="connsiteX23" fmla="*/ 575872 w 7961586"/>
              <a:gd name="connsiteY23" fmla="*/ 1685330 h 4402042"/>
              <a:gd name="connsiteX24" fmla="*/ 1688392 w 7961586"/>
              <a:gd name="connsiteY24" fmla="*/ 1334810 h 4402042"/>
              <a:gd name="connsiteX25" fmla="*/ 3151432 w 7961586"/>
              <a:gd name="connsiteY25" fmla="*/ 1685330 h 4402042"/>
              <a:gd name="connsiteX26" fmla="*/ 4309672 w 7961586"/>
              <a:gd name="connsiteY26" fmla="*/ 1852970 h 4402042"/>
              <a:gd name="connsiteX0" fmla="*/ 4309672 w 7961586"/>
              <a:gd name="connsiteY0" fmla="*/ 1852970 h 4402042"/>
              <a:gd name="connsiteX1" fmla="*/ 6275632 w 7961586"/>
              <a:gd name="connsiteY1" fmla="*/ 892850 h 4402042"/>
              <a:gd name="connsiteX2" fmla="*/ 6976672 w 7961586"/>
              <a:gd name="connsiteY2" fmla="*/ 115610 h 4402042"/>
              <a:gd name="connsiteX3" fmla="*/ 7753912 w 7961586"/>
              <a:gd name="connsiteY3" fmla="*/ 39410 h 4402042"/>
              <a:gd name="connsiteX4" fmla="*/ 7921552 w 7961586"/>
              <a:gd name="connsiteY4" fmla="*/ 466130 h 4402042"/>
              <a:gd name="connsiteX5" fmla="*/ 7129072 w 7961586"/>
              <a:gd name="connsiteY5" fmla="*/ 1395770 h 4402042"/>
              <a:gd name="connsiteX6" fmla="*/ 7098592 w 7961586"/>
              <a:gd name="connsiteY6" fmla="*/ 1974890 h 4402042"/>
              <a:gd name="connsiteX7" fmla="*/ 7540552 w 7961586"/>
              <a:gd name="connsiteY7" fmla="*/ 2813090 h 4402042"/>
              <a:gd name="connsiteX8" fmla="*/ 7571032 w 7961586"/>
              <a:gd name="connsiteY8" fmla="*/ 3757970 h 4402042"/>
              <a:gd name="connsiteX9" fmla="*/ 6687112 w 7961586"/>
              <a:gd name="connsiteY9" fmla="*/ 3971330 h 4402042"/>
              <a:gd name="connsiteX10" fmla="*/ 6245152 w 7961586"/>
              <a:gd name="connsiteY10" fmla="*/ 3788450 h 4402042"/>
              <a:gd name="connsiteX11" fmla="*/ 5269792 w 7961586"/>
              <a:gd name="connsiteY11" fmla="*/ 4093250 h 4402042"/>
              <a:gd name="connsiteX12" fmla="*/ 4477312 w 7961586"/>
              <a:gd name="connsiteY12" fmla="*/ 3788450 h 4402042"/>
              <a:gd name="connsiteX13" fmla="*/ 4126792 w 7961586"/>
              <a:gd name="connsiteY13" fmla="*/ 4337090 h 4402042"/>
              <a:gd name="connsiteX14" fmla="*/ 3776272 w 7961586"/>
              <a:gd name="connsiteY14" fmla="*/ 4306610 h 4402042"/>
              <a:gd name="connsiteX15" fmla="*/ 3364792 w 7961586"/>
              <a:gd name="connsiteY15" fmla="*/ 3575090 h 4402042"/>
              <a:gd name="connsiteX16" fmla="*/ 2877112 w 7961586"/>
              <a:gd name="connsiteY16" fmla="*/ 3361730 h 4402042"/>
              <a:gd name="connsiteX17" fmla="*/ 2450392 w 7961586"/>
              <a:gd name="connsiteY17" fmla="*/ 3575090 h 4402042"/>
              <a:gd name="connsiteX18" fmla="*/ 2054152 w 7961586"/>
              <a:gd name="connsiteY18" fmla="*/ 3224570 h 4402042"/>
              <a:gd name="connsiteX19" fmla="*/ 1094032 w 7961586"/>
              <a:gd name="connsiteY19" fmla="*/ 3605570 h 4402042"/>
              <a:gd name="connsiteX20" fmla="*/ 865432 w 7961586"/>
              <a:gd name="connsiteY20" fmla="*/ 3879890 h 4402042"/>
              <a:gd name="connsiteX21" fmla="*/ 103432 w 7961586"/>
              <a:gd name="connsiteY21" fmla="*/ 3422690 h 4402042"/>
              <a:gd name="connsiteX22" fmla="*/ 57712 w 7961586"/>
              <a:gd name="connsiteY22" fmla="*/ 2675930 h 4402042"/>
              <a:gd name="connsiteX23" fmla="*/ 575872 w 7961586"/>
              <a:gd name="connsiteY23" fmla="*/ 1685330 h 4402042"/>
              <a:gd name="connsiteX24" fmla="*/ 1688392 w 7961586"/>
              <a:gd name="connsiteY24" fmla="*/ 1334810 h 4402042"/>
              <a:gd name="connsiteX25" fmla="*/ 3151432 w 7961586"/>
              <a:gd name="connsiteY25" fmla="*/ 1685330 h 4402042"/>
              <a:gd name="connsiteX26" fmla="*/ 4309672 w 7961586"/>
              <a:gd name="connsiteY26" fmla="*/ 1852970 h 4402042"/>
              <a:gd name="connsiteX0" fmla="*/ 4309672 w 7961586"/>
              <a:gd name="connsiteY0" fmla="*/ 1852970 h 4402042"/>
              <a:gd name="connsiteX1" fmla="*/ 6275632 w 7961586"/>
              <a:gd name="connsiteY1" fmla="*/ 892850 h 4402042"/>
              <a:gd name="connsiteX2" fmla="*/ 6976672 w 7961586"/>
              <a:gd name="connsiteY2" fmla="*/ 115610 h 4402042"/>
              <a:gd name="connsiteX3" fmla="*/ 7753912 w 7961586"/>
              <a:gd name="connsiteY3" fmla="*/ 39410 h 4402042"/>
              <a:gd name="connsiteX4" fmla="*/ 7921552 w 7961586"/>
              <a:gd name="connsiteY4" fmla="*/ 466130 h 4402042"/>
              <a:gd name="connsiteX5" fmla="*/ 7129072 w 7961586"/>
              <a:gd name="connsiteY5" fmla="*/ 1395770 h 4402042"/>
              <a:gd name="connsiteX6" fmla="*/ 7098592 w 7961586"/>
              <a:gd name="connsiteY6" fmla="*/ 1974890 h 4402042"/>
              <a:gd name="connsiteX7" fmla="*/ 7540552 w 7961586"/>
              <a:gd name="connsiteY7" fmla="*/ 2813090 h 4402042"/>
              <a:gd name="connsiteX8" fmla="*/ 7571032 w 7961586"/>
              <a:gd name="connsiteY8" fmla="*/ 3757970 h 4402042"/>
              <a:gd name="connsiteX9" fmla="*/ 6687112 w 7961586"/>
              <a:gd name="connsiteY9" fmla="*/ 3971330 h 4402042"/>
              <a:gd name="connsiteX10" fmla="*/ 6245152 w 7961586"/>
              <a:gd name="connsiteY10" fmla="*/ 3788450 h 4402042"/>
              <a:gd name="connsiteX11" fmla="*/ 5269792 w 7961586"/>
              <a:gd name="connsiteY11" fmla="*/ 4093250 h 4402042"/>
              <a:gd name="connsiteX12" fmla="*/ 4477312 w 7961586"/>
              <a:gd name="connsiteY12" fmla="*/ 3788450 h 4402042"/>
              <a:gd name="connsiteX13" fmla="*/ 4126792 w 7961586"/>
              <a:gd name="connsiteY13" fmla="*/ 4337090 h 4402042"/>
              <a:gd name="connsiteX14" fmla="*/ 3776272 w 7961586"/>
              <a:gd name="connsiteY14" fmla="*/ 4306610 h 4402042"/>
              <a:gd name="connsiteX15" fmla="*/ 3364792 w 7961586"/>
              <a:gd name="connsiteY15" fmla="*/ 3575090 h 4402042"/>
              <a:gd name="connsiteX16" fmla="*/ 2877112 w 7961586"/>
              <a:gd name="connsiteY16" fmla="*/ 3361730 h 4402042"/>
              <a:gd name="connsiteX17" fmla="*/ 2450392 w 7961586"/>
              <a:gd name="connsiteY17" fmla="*/ 3575090 h 4402042"/>
              <a:gd name="connsiteX18" fmla="*/ 2054152 w 7961586"/>
              <a:gd name="connsiteY18" fmla="*/ 3224570 h 4402042"/>
              <a:gd name="connsiteX19" fmla="*/ 1170232 w 7961586"/>
              <a:gd name="connsiteY19" fmla="*/ 3529370 h 4402042"/>
              <a:gd name="connsiteX20" fmla="*/ 865432 w 7961586"/>
              <a:gd name="connsiteY20" fmla="*/ 3879890 h 4402042"/>
              <a:gd name="connsiteX21" fmla="*/ 103432 w 7961586"/>
              <a:gd name="connsiteY21" fmla="*/ 3422690 h 4402042"/>
              <a:gd name="connsiteX22" fmla="*/ 57712 w 7961586"/>
              <a:gd name="connsiteY22" fmla="*/ 2675930 h 4402042"/>
              <a:gd name="connsiteX23" fmla="*/ 575872 w 7961586"/>
              <a:gd name="connsiteY23" fmla="*/ 1685330 h 4402042"/>
              <a:gd name="connsiteX24" fmla="*/ 1688392 w 7961586"/>
              <a:gd name="connsiteY24" fmla="*/ 1334810 h 4402042"/>
              <a:gd name="connsiteX25" fmla="*/ 3151432 w 7961586"/>
              <a:gd name="connsiteY25" fmla="*/ 1685330 h 4402042"/>
              <a:gd name="connsiteX26" fmla="*/ 4309672 w 7961586"/>
              <a:gd name="connsiteY26" fmla="*/ 1852970 h 4402042"/>
              <a:gd name="connsiteX0" fmla="*/ 4309672 w 7961586"/>
              <a:gd name="connsiteY0" fmla="*/ 1852970 h 4402042"/>
              <a:gd name="connsiteX1" fmla="*/ 6275632 w 7961586"/>
              <a:gd name="connsiteY1" fmla="*/ 892850 h 4402042"/>
              <a:gd name="connsiteX2" fmla="*/ 6976672 w 7961586"/>
              <a:gd name="connsiteY2" fmla="*/ 115610 h 4402042"/>
              <a:gd name="connsiteX3" fmla="*/ 7753912 w 7961586"/>
              <a:gd name="connsiteY3" fmla="*/ 39410 h 4402042"/>
              <a:gd name="connsiteX4" fmla="*/ 7921552 w 7961586"/>
              <a:gd name="connsiteY4" fmla="*/ 466130 h 4402042"/>
              <a:gd name="connsiteX5" fmla="*/ 7129072 w 7961586"/>
              <a:gd name="connsiteY5" fmla="*/ 1395770 h 4402042"/>
              <a:gd name="connsiteX6" fmla="*/ 7098592 w 7961586"/>
              <a:gd name="connsiteY6" fmla="*/ 1974890 h 4402042"/>
              <a:gd name="connsiteX7" fmla="*/ 7540552 w 7961586"/>
              <a:gd name="connsiteY7" fmla="*/ 2813090 h 4402042"/>
              <a:gd name="connsiteX8" fmla="*/ 7571032 w 7961586"/>
              <a:gd name="connsiteY8" fmla="*/ 3757970 h 4402042"/>
              <a:gd name="connsiteX9" fmla="*/ 6687112 w 7961586"/>
              <a:gd name="connsiteY9" fmla="*/ 3971330 h 4402042"/>
              <a:gd name="connsiteX10" fmla="*/ 6245152 w 7961586"/>
              <a:gd name="connsiteY10" fmla="*/ 3788450 h 4402042"/>
              <a:gd name="connsiteX11" fmla="*/ 5269792 w 7961586"/>
              <a:gd name="connsiteY11" fmla="*/ 4093250 h 4402042"/>
              <a:gd name="connsiteX12" fmla="*/ 4477312 w 7961586"/>
              <a:gd name="connsiteY12" fmla="*/ 3788450 h 4402042"/>
              <a:gd name="connsiteX13" fmla="*/ 4126792 w 7961586"/>
              <a:gd name="connsiteY13" fmla="*/ 4337090 h 4402042"/>
              <a:gd name="connsiteX14" fmla="*/ 3776272 w 7961586"/>
              <a:gd name="connsiteY14" fmla="*/ 4306610 h 4402042"/>
              <a:gd name="connsiteX15" fmla="*/ 3364792 w 7961586"/>
              <a:gd name="connsiteY15" fmla="*/ 3575090 h 4402042"/>
              <a:gd name="connsiteX16" fmla="*/ 2877112 w 7961586"/>
              <a:gd name="connsiteY16" fmla="*/ 3361730 h 4402042"/>
              <a:gd name="connsiteX17" fmla="*/ 2450392 w 7961586"/>
              <a:gd name="connsiteY17" fmla="*/ 3575090 h 4402042"/>
              <a:gd name="connsiteX18" fmla="*/ 2054152 w 7961586"/>
              <a:gd name="connsiteY18" fmla="*/ 3224570 h 4402042"/>
              <a:gd name="connsiteX19" fmla="*/ 1246432 w 7961586"/>
              <a:gd name="connsiteY19" fmla="*/ 3575090 h 4402042"/>
              <a:gd name="connsiteX20" fmla="*/ 865432 w 7961586"/>
              <a:gd name="connsiteY20" fmla="*/ 3879890 h 4402042"/>
              <a:gd name="connsiteX21" fmla="*/ 103432 w 7961586"/>
              <a:gd name="connsiteY21" fmla="*/ 3422690 h 4402042"/>
              <a:gd name="connsiteX22" fmla="*/ 57712 w 7961586"/>
              <a:gd name="connsiteY22" fmla="*/ 2675930 h 4402042"/>
              <a:gd name="connsiteX23" fmla="*/ 575872 w 7961586"/>
              <a:gd name="connsiteY23" fmla="*/ 1685330 h 4402042"/>
              <a:gd name="connsiteX24" fmla="*/ 1688392 w 7961586"/>
              <a:gd name="connsiteY24" fmla="*/ 1334810 h 4402042"/>
              <a:gd name="connsiteX25" fmla="*/ 3151432 w 7961586"/>
              <a:gd name="connsiteY25" fmla="*/ 1685330 h 4402042"/>
              <a:gd name="connsiteX26" fmla="*/ 4309672 w 7961586"/>
              <a:gd name="connsiteY26" fmla="*/ 1852970 h 4402042"/>
              <a:gd name="connsiteX0" fmla="*/ 4309672 w 7961586"/>
              <a:gd name="connsiteY0" fmla="*/ 1852970 h 4402042"/>
              <a:gd name="connsiteX1" fmla="*/ 6275632 w 7961586"/>
              <a:gd name="connsiteY1" fmla="*/ 892850 h 4402042"/>
              <a:gd name="connsiteX2" fmla="*/ 6976672 w 7961586"/>
              <a:gd name="connsiteY2" fmla="*/ 115610 h 4402042"/>
              <a:gd name="connsiteX3" fmla="*/ 7753912 w 7961586"/>
              <a:gd name="connsiteY3" fmla="*/ 39410 h 4402042"/>
              <a:gd name="connsiteX4" fmla="*/ 7921552 w 7961586"/>
              <a:gd name="connsiteY4" fmla="*/ 466130 h 4402042"/>
              <a:gd name="connsiteX5" fmla="*/ 7129072 w 7961586"/>
              <a:gd name="connsiteY5" fmla="*/ 1395770 h 4402042"/>
              <a:gd name="connsiteX6" fmla="*/ 7098592 w 7961586"/>
              <a:gd name="connsiteY6" fmla="*/ 1974890 h 4402042"/>
              <a:gd name="connsiteX7" fmla="*/ 7540552 w 7961586"/>
              <a:gd name="connsiteY7" fmla="*/ 2813090 h 4402042"/>
              <a:gd name="connsiteX8" fmla="*/ 7571032 w 7961586"/>
              <a:gd name="connsiteY8" fmla="*/ 3757970 h 4402042"/>
              <a:gd name="connsiteX9" fmla="*/ 6687112 w 7961586"/>
              <a:gd name="connsiteY9" fmla="*/ 3971330 h 4402042"/>
              <a:gd name="connsiteX10" fmla="*/ 6245152 w 7961586"/>
              <a:gd name="connsiteY10" fmla="*/ 3788450 h 4402042"/>
              <a:gd name="connsiteX11" fmla="*/ 5269792 w 7961586"/>
              <a:gd name="connsiteY11" fmla="*/ 4093250 h 4402042"/>
              <a:gd name="connsiteX12" fmla="*/ 4477312 w 7961586"/>
              <a:gd name="connsiteY12" fmla="*/ 3788450 h 4402042"/>
              <a:gd name="connsiteX13" fmla="*/ 4126792 w 7961586"/>
              <a:gd name="connsiteY13" fmla="*/ 4337090 h 4402042"/>
              <a:gd name="connsiteX14" fmla="*/ 3776272 w 7961586"/>
              <a:gd name="connsiteY14" fmla="*/ 4306610 h 4402042"/>
              <a:gd name="connsiteX15" fmla="*/ 3364792 w 7961586"/>
              <a:gd name="connsiteY15" fmla="*/ 3575090 h 4402042"/>
              <a:gd name="connsiteX16" fmla="*/ 2877112 w 7961586"/>
              <a:gd name="connsiteY16" fmla="*/ 3361730 h 4402042"/>
              <a:gd name="connsiteX17" fmla="*/ 2450392 w 7961586"/>
              <a:gd name="connsiteY17" fmla="*/ 3575090 h 4402042"/>
              <a:gd name="connsiteX18" fmla="*/ 2069392 w 7961586"/>
              <a:gd name="connsiteY18" fmla="*/ 3300770 h 4402042"/>
              <a:gd name="connsiteX19" fmla="*/ 1246432 w 7961586"/>
              <a:gd name="connsiteY19" fmla="*/ 3575090 h 4402042"/>
              <a:gd name="connsiteX20" fmla="*/ 865432 w 7961586"/>
              <a:gd name="connsiteY20" fmla="*/ 3879890 h 4402042"/>
              <a:gd name="connsiteX21" fmla="*/ 103432 w 7961586"/>
              <a:gd name="connsiteY21" fmla="*/ 3422690 h 4402042"/>
              <a:gd name="connsiteX22" fmla="*/ 57712 w 7961586"/>
              <a:gd name="connsiteY22" fmla="*/ 2675930 h 4402042"/>
              <a:gd name="connsiteX23" fmla="*/ 575872 w 7961586"/>
              <a:gd name="connsiteY23" fmla="*/ 1685330 h 4402042"/>
              <a:gd name="connsiteX24" fmla="*/ 1688392 w 7961586"/>
              <a:gd name="connsiteY24" fmla="*/ 1334810 h 4402042"/>
              <a:gd name="connsiteX25" fmla="*/ 3151432 w 7961586"/>
              <a:gd name="connsiteY25" fmla="*/ 1685330 h 4402042"/>
              <a:gd name="connsiteX26" fmla="*/ 4309672 w 7961586"/>
              <a:gd name="connsiteY26" fmla="*/ 1852970 h 4402042"/>
              <a:gd name="connsiteX0" fmla="*/ 4309672 w 7961586"/>
              <a:gd name="connsiteY0" fmla="*/ 1852970 h 4402042"/>
              <a:gd name="connsiteX1" fmla="*/ 6275632 w 7961586"/>
              <a:gd name="connsiteY1" fmla="*/ 892850 h 4402042"/>
              <a:gd name="connsiteX2" fmla="*/ 6976672 w 7961586"/>
              <a:gd name="connsiteY2" fmla="*/ 115610 h 4402042"/>
              <a:gd name="connsiteX3" fmla="*/ 7753912 w 7961586"/>
              <a:gd name="connsiteY3" fmla="*/ 39410 h 4402042"/>
              <a:gd name="connsiteX4" fmla="*/ 7921552 w 7961586"/>
              <a:gd name="connsiteY4" fmla="*/ 466130 h 4402042"/>
              <a:gd name="connsiteX5" fmla="*/ 7129072 w 7961586"/>
              <a:gd name="connsiteY5" fmla="*/ 1395770 h 4402042"/>
              <a:gd name="connsiteX6" fmla="*/ 7098592 w 7961586"/>
              <a:gd name="connsiteY6" fmla="*/ 1974890 h 4402042"/>
              <a:gd name="connsiteX7" fmla="*/ 7540552 w 7961586"/>
              <a:gd name="connsiteY7" fmla="*/ 2813090 h 4402042"/>
              <a:gd name="connsiteX8" fmla="*/ 7571032 w 7961586"/>
              <a:gd name="connsiteY8" fmla="*/ 3757970 h 4402042"/>
              <a:gd name="connsiteX9" fmla="*/ 6687112 w 7961586"/>
              <a:gd name="connsiteY9" fmla="*/ 3971330 h 4402042"/>
              <a:gd name="connsiteX10" fmla="*/ 6245152 w 7961586"/>
              <a:gd name="connsiteY10" fmla="*/ 3788450 h 4402042"/>
              <a:gd name="connsiteX11" fmla="*/ 5269792 w 7961586"/>
              <a:gd name="connsiteY11" fmla="*/ 4093250 h 4402042"/>
              <a:gd name="connsiteX12" fmla="*/ 4477312 w 7961586"/>
              <a:gd name="connsiteY12" fmla="*/ 3788450 h 4402042"/>
              <a:gd name="connsiteX13" fmla="*/ 4126792 w 7961586"/>
              <a:gd name="connsiteY13" fmla="*/ 4337090 h 4402042"/>
              <a:gd name="connsiteX14" fmla="*/ 3776272 w 7961586"/>
              <a:gd name="connsiteY14" fmla="*/ 4306610 h 4402042"/>
              <a:gd name="connsiteX15" fmla="*/ 3364792 w 7961586"/>
              <a:gd name="connsiteY15" fmla="*/ 3575090 h 4402042"/>
              <a:gd name="connsiteX16" fmla="*/ 2877112 w 7961586"/>
              <a:gd name="connsiteY16" fmla="*/ 3361730 h 4402042"/>
              <a:gd name="connsiteX17" fmla="*/ 2557072 w 7961586"/>
              <a:gd name="connsiteY17" fmla="*/ 3575090 h 4402042"/>
              <a:gd name="connsiteX18" fmla="*/ 2069392 w 7961586"/>
              <a:gd name="connsiteY18" fmla="*/ 3300770 h 4402042"/>
              <a:gd name="connsiteX19" fmla="*/ 1246432 w 7961586"/>
              <a:gd name="connsiteY19" fmla="*/ 3575090 h 4402042"/>
              <a:gd name="connsiteX20" fmla="*/ 865432 w 7961586"/>
              <a:gd name="connsiteY20" fmla="*/ 3879890 h 4402042"/>
              <a:gd name="connsiteX21" fmla="*/ 103432 w 7961586"/>
              <a:gd name="connsiteY21" fmla="*/ 3422690 h 4402042"/>
              <a:gd name="connsiteX22" fmla="*/ 57712 w 7961586"/>
              <a:gd name="connsiteY22" fmla="*/ 2675930 h 4402042"/>
              <a:gd name="connsiteX23" fmla="*/ 575872 w 7961586"/>
              <a:gd name="connsiteY23" fmla="*/ 1685330 h 4402042"/>
              <a:gd name="connsiteX24" fmla="*/ 1688392 w 7961586"/>
              <a:gd name="connsiteY24" fmla="*/ 1334810 h 4402042"/>
              <a:gd name="connsiteX25" fmla="*/ 3151432 w 7961586"/>
              <a:gd name="connsiteY25" fmla="*/ 1685330 h 4402042"/>
              <a:gd name="connsiteX26" fmla="*/ 4309672 w 7961586"/>
              <a:gd name="connsiteY26" fmla="*/ 1852970 h 4402042"/>
              <a:gd name="connsiteX0" fmla="*/ 4309672 w 7961586"/>
              <a:gd name="connsiteY0" fmla="*/ 1852970 h 4402042"/>
              <a:gd name="connsiteX1" fmla="*/ 6275632 w 7961586"/>
              <a:gd name="connsiteY1" fmla="*/ 892850 h 4402042"/>
              <a:gd name="connsiteX2" fmla="*/ 6976672 w 7961586"/>
              <a:gd name="connsiteY2" fmla="*/ 115610 h 4402042"/>
              <a:gd name="connsiteX3" fmla="*/ 7753912 w 7961586"/>
              <a:gd name="connsiteY3" fmla="*/ 39410 h 4402042"/>
              <a:gd name="connsiteX4" fmla="*/ 7921552 w 7961586"/>
              <a:gd name="connsiteY4" fmla="*/ 466130 h 4402042"/>
              <a:gd name="connsiteX5" fmla="*/ 7129072 w 7961586"/>
              <a:gd name="connsiteY5" fmla="*/ 1395770 h 4402042"/>
              <a:gd name="connsiteX6" fmla="*/ 7098592 w 7961586"/>
              <a:gd name="connsiteY6" fmla="*/ 1974890 h 4402042"/>
              <a:gd name="connsiteX7" fmla="*/ 7540552 w 7961586"/>
              <a:gd name="connsiteY7" fmla="*/ 2813090 h 4402042"/>
              <a:gd name="connsiteX8" fmla="*/ 7571032 w 7961586"/>
              <a:gd name="connsiteY8" fmla="*/ 3757970 h 4402042"/>
              <a:gd name="connsiteX9" fmla="*/ 6687112 w 7961586"/>
              <a:gd name="connsiteY9" fmla="*/ 3971330 h 4402042"/>
              <a:gd name="connsiteX10" fmla="*/ 6245152 w 7961586"/>
              <a:gd name="connsiteY10" fmla="*/ 3788450 h 4402042"/>
              <a:gd name="connsiteX11" fmla="*/ 5269792 w 7961586"/>
              <a:gd name="connsiteY11" fmla="*/ 4093250 h 4402042"/>
              <a:gd name="connsiteX12" fmla="*/ 4477312 w 7961586"/>
              <a:gd name="connsiteY12" fmla="*/ 3788450 h 4402042"/>
              <a:gd name="connsiteX13" fmla="*/ 4126792 w 7961586"/>
              <a:gd name="connsiteY13" fmla="*/ 4337090 h 4402042"/>
              <a:gd name="connsiteX14" fmla="*/ 3776272 w 7961586"/>
              <a:gd name="connsiteY14" fmla="*/ 4306610 h 4402042"/>
              <a:gd name="connsiteX15" fmla="*/ 3364792 w 7961586"/>
              <a:gd name="connsiteY15" fmla="*/ 3575090 h 4402042"/>
              <a:gd name="connsiteX16" fmla="*/ 2983792 w 7961586"/>
              <a:gd name="connsiteY16" fmla="*/ 3331250 h 4402042"/>
              <a:gd name="connsiteX17" fmla="*/ 2557072 w 7961586"/>
              <a:gd name="connsiteY17" fmla="*/ 3575090 h 4402042"/>
              <a:gd name="connsiteX18" fmla="*/ 2069392 w 7961586"/>
              <a:gd name="connsiteY18" fmla="*/ 3300770 h 4402042"/>
              <a:gd name="connsiteX19" fmla="*/ 1246432 w 7961586"/>
              <a:gd name="connsiteY19" fmla="*/ 3575090 h 4402042"/>
              <a:gd name="connsiteX20" fmla="*/ 865432 w 7961586"/>
              <a:gd name="connsiteY20" fmla="*/ 3879890 h 4402042"/>
              <a:gd name="connsiteX21" fmla="*/ 103432 w 7961586"/>
              <a:gd name="connsiteY21" fmla="*/ 3422690 h 4402042"/>
              <a:gd name="connsiteX22" fmla="*/ 57712 w 7961586"/>
              <a:gd name="connsiteY22" fmla="*/ 2675930 h 4402042"/>
              <a:gd name="connsiteX23" fmla="*/ 575872 w 7961586"/>
              <a:gd name="connsiteY23" fmla="*/ 1685330 h 4402042"/>
              <a:gd name="connsiteX24" fmla="*/ 1688392 w 7961586"/>
              <a:gd name="connsiteY24" fmla="*/ 1334810 h 4402042"/>
              <a:gd name="connsiteX25" fmla="*/ 3151432 w 7961586"/>
              <a:gd name="connsiteY25" fmla="*/ 1685330 h 4402042"/>
              <a:gd name="connsiteX26" fmla="*/ 4309672 w 7961586"/>
              <a:gd name="connsiteY26" fmla="*/ 1852970 h 4402042"/>
              <a:gd name="connsiteX0" fmla="*/ 4309672 w 7961586"/>
              <a:gd name="connsiteY0" fmla="*/ 1852970 h 4402042"/>
              <a:gd name="connsiteX1" fmla="*/ 6275632 w 7961586"/>
              <a:gd name="connsiteY1" fmla="*/ 892850 h 4402042"/>
              <a:gd name="connsiteX2" fmla="*/ 6976672 w 7961586"/>
              <a:gd name="connsiteY2" fmla="*/ 115610 h 4402042"/>
              <a:gd name="connsiteX3" fmla="*/ 7753912 w 7961586"/>
              <a:gd name="connsiteY3" fmla="*/ 39410 h 4402042"/>
              <a:gd name="connsiteX4" fmla="*/ 7921552 w 7961586"/>
              <a:gd name="connsiteY4" fmla="*/ 466130 h 4402042"/>
              <a:gd name="connsiteX5" fmla="*/ 7129072 w 7961586"/>
              <a:gd name="connsiteY5" fmla="*/ 1395770 h 4402042"/>
              <a:gd name="connsiteX6" fmla="*/ 7098592 w 7961586"/>
              <a:gd name="connsiteY6" fmla="*/ 1974890 h 4402042"/>
              <a:gd name="connsiteX7" fmla="*/ 7540552 w 7961586"/>
              <a:gd name="connsiteY7" fmla="*/ 2813090 h 4402042"/>
              <a:gd name="connsiteX8" fmla="*/ 7571032 w 7961586"/>
              <a:gd name="connsiteY8" fmla="*/ 3757970 h 4402042"/>
              <a:gd name="connsiteX9" fmla="*/ 6687112 w 7961586"/>
              <a:gd name="connsiteY9" fmla="*/ 3971330 h 4402042"/>
              <a:gd name="connsiteX10" fmla="*/ 6245152 w 7961586"/>
              <a:gd name="connsiteY10" fmla="*/ 3788450 h 4402042"/>
              <a:gd name="connsiteX11" fmla="*/ 5269792 w 7961586"/>
              <a:gd name="connsiteY11" fmla="*/ 4093250 h 4402042"/>
              <a:gd name="connsiteX12" fmla="*/ 4477312 w 7961586"/>
              <a:gd name="connsiteY12" fmla="*/ 3788450 h 4402042"/>
              <a:gd name="connsiteX13" fmla="*/ 4126792 w 7961586"/>
              <a:gd name="connsiteY13" fmla="*/ 4337090 h 4402042"/>
              <a:gd name="connsiteX14" fmla="*/ 3776272 w 7961586"/>
              <a:gd name="connsiteY14" fmla="*/ 4306610 h 4402042"/>
              <a:gd name="connsiteX15" fmla="*/ 3364792 w 7961586"/>
              <a:gd name="connsiteY15" fmla="*/ 3575090 h 4402042"/>
              <a:gd name="connsiteX16" fmla="*/ 2983792 w 7961586"/>
              <a:gd name="connsiteY16" fmla="*/ 3331250 h 4402042"/>
              <a:gd name="connsiteX17" fmla="*/ 2633272 w 7961586"/>
              <a:gd name="connsiteY17" fmla="*/ 3620810 h 4402042"/>
              <a:gd name="connsiteX18" fmla="*/ 2069392 w 7961586"/>
              <a:gd name="connsiteY18" fmla="*/ 3300770 h 4402042"/>
              <a:gd name="connsiteX19" fmla="*/ 1246432 w 7961586"/>
              <a:gd name="connsiteY19" fmla="*/ 3575090 h 4402042"/>
              <a:gd name="connsiteX20" fmla="*/ 865432 w 7961586"/>
              <a:gd name="connsiteY20" fmla="*/ 3879890 h 4402042"/>
              <a:gd name="connsiteX21" fmla="*/ 103432 w 7961586"/>
              <a:gd name="connsiteY21" fmla="*/ 3422690 h 4402042"/>
              <a:gd name="connsiteX22" fmla="*/ 57712 w 7961586"/>
              <a:gd name="connsiteY22" fmla="*/ 2675930 h 4402042"/>
              <a:gd name="connsiteX23" fmla="*/ 575872 w 7961586"/>
              <a:gd name="connsiteY23" fmla="*/ 1685330 h 4402042"/>
              <a:gd name="connsiteX24" fmla="*/ 1688392 w 7961586"/>
              <a:gd name="connsiteY24" fmla="*/ 1334810 h 4402042"/>
              <a:gd name="connsiteX25" fmla="*/ 3151432 w 7961586"/>
              <a:gd name="connsiteY25" fmla="*/ 1685330 h 4402042"/>
              <a:gd name="connsiteX26" fmla="*/ 4309672 w 7961586"/>
              <a:gd name="connsiteY26" fmla="*/ 1852970 h 4402042"/>
              <a:gd name="connsiteX0" fmla="*/ 4309672 w 7961586"/>
              <a:gd name="connsiteY0" fmla="*/ 1852970 h 4402042"/>
              <a:gd name="connsiteX1" fmla="*/ 6275632 w 7961586"/>
              <a:gd name="connsiteY1" fmla="*/ 892850 h 4402042"/>
              <a:gd name="connsiteX2" fmla="*/ 6976672 w 7961586"/>
              <a:gd name="connsiteY2" fmla="*/ 115610 h 4402042"/>
              <a:gd name="connsiteX3" fmla="*/ 7753912 w 7961586"/>
              <a:gd name="connsiteY3" fmla="*/ 39410 h 4402042"/>
              <a:gd name="connsiteX4" fmla="*/ 7921552 w 7961586"/>
              <a:gd name="connsiteY4" fmla="*/ 466130 h 4402042"/>
              <a:gd name="connsiteX5" fmla="*/ 7129072 w 7961586"/>
              <a:gd name="connsiteY5" fmla="*/ 1395770 h 4402042"/>
              <a:gd name="connsiteX6" fmla="*/ 7098592 w 7961586"/>
              <a:gd name="connsiteY6" fmla="*/ 1974890 h 4402042"/>
              <a:gd name="connsiteX7" fmla="*/ 7540552 w 7961586"/>
              <a:gd name="connsiteY7" fmla="*/ 2813090 h 4402042"/>
              <a:gd name="connsiteX8" fmla="*/ 7571032 w 7961586"/>
              <a:gd name="connsiteY8" fmla="*/ 3757970 h 4402042"/>
              <a:gd name="connsiteX9" fmla="*/ 6687112 w 7961586"/>
              <a:gd name="connsiteY9" fmla="*/ 3971330 h 4402042"/>
              <a:gd name="connsiteX10" fmla="*/ 6245152 w 7961586"/>
              <a:gd name="connsiteY10" fmla="*/ 3788450 h 4402042"/>
              <a:gd name="connsiteX11" fmla="*/ 5269792 w 7961586"/>
              <a:gd name="connsiteY11" fmla="*/ 4093250 h 4402042"/>
              <a:gd name="connsiteX12" fmla="*/ 4477312 w 7961586"/>
              <a:gd name="connsiteY12" fmla="*/ 3788450 h 4402042"/>
              <a:gd name="connsiteX13" fmla="*/ 4126792 w 7961586"/>
              <a:gd name="connsiteY13" fmla="*/ 4337090 h 4402042"/>
              <a:gd name="connsiteX14" fmla="*/ 3776272 w 7961586"/>
              <a:gd name="connsiteY14" fmla="*/ 4306610 h 4402042"/>
              <a:gd name="connsiteX15" fmla="*/ 3364792 w 7961586"/>
              <a:gd name="connsiteY15" fmla="*/ 3575090 h 4402042"/>
              <a:gd name="connsiteX16" fmla="*/ 3059992 w 7961586"/>
              <a:gd name="connsiteY16" fmla="*/ 3300770 h 4402042"/>
              <a:gd name="connsiteX17" fmla="*/ 2633272 w 7961586"/>
              <a:gd name="connsiteY17" fmla="*/ 3620810 h 4402042"/>
              <a:gd name="connsiteX18" fmla="*/ 2069392 w 7961586"/>
              <a:gd name="connsiteY18" fmla="*/ 3300770 h 4402042"/>
              <a:gd name="connsiteX19" fmla="*/ 1246432 w 7961586"/>
              <a:gd name="connsiteY19" fmla="*/ 3575090 h 4402042"/>
              <a:gd name="connsiteX20" fmla="*/ 865432 w 7961586"/>
              <a:gd name="connsiteY20" fmla="*/ 3879890 h 4402042"/>
              <a:gd name="connsiteX21" fmla="*/ 103432 w 7961586"/>
              <a:gd name="connsiteY21" fmla="*/ 3422690 h 4402042"/>
              <a:gd name="connsiteX22" fmla="*/ 57712 w 7961586"/>
              <a:gd name="connsiteY22" fmla="*/ 2675930 h 4402042"/>
              <a:gd name="connsiteX23" fmla="*/ 575872 w 7961586"/>
              <a:gd name="connsiteY23" fmla="*/ 1685330 h 4402042"/>
              <a:gd name="connsiteX24" fmla="*/ 1688392 w 7961586"/>
              <a:gd name="connsiteY24" fmla="*/ 1334810 h 4402042"/>
              <a:gd name="connsiteX25" fmla="*/ 3151432 w 7961586"/>
              <a:gd name="connsiteY25" fmla="*/ 1685330 h 4402042"/>
              <a:gd name="connsiteX26" fmla="*/ 4309672 w 7961586"/>
              <a:gd name="connsiteY26" fmla="*/ 1852970 h 4402042"/>
              <a:gd name="connsiteX0" fmla="*/ 4309672 w 7961586"/>
              <a:gd name="connsiteY0" fmla="*/ 1852970 h 4408094"/>
              <a:gd name="connsiteX1" fmla="*/ 6275632 w 7961586"/>
              <a:gd name="connsiteY1" fmla="*/ 892850 h 4408094"/>
              <a:gd name="connsiteX2" fmla="*/ 6976672 w 7961586"/>
              <a:gd name="connsiteY2" fmla="*/ 115610 h 4408094"/>
              <a:gd name="connsiteX3" fmla="*/ 7753912 w 7961586"/>
              <a:gd name="connsiteY3" fmla="*/ 39410 h 4408094"/>
              <a:gd name="connsiteX4" fmla="*/ 7921552 w 7961586"/>
              <a:gd name="connsiteY4" fmla="*/ 466130 h 4408094"/>
              <a:gd name="connsiteX5" fmla="*/ 7129072 w 7961586"/>
              <a:gd name="connsiteY5" fmla="*/ 1395770 h 4408094"/>
              <a:gd name="connsiteX6" fmla="*/ 7098592 w 7961586"/>
              <a:gd name="connsiteY6" fmla="*/ 1974890 h 4408094"/>
              <a:gd name="connsiteX7" fmla="*/ 7540552 w 7961586"/>
              <a:gd name="connsiteY7" fmla="*/ 2813090 h 4408094"/>
              <a:gd name="connsiteX8" fmla="*/ 7571032 w 7961586"/>
              <a:gd name="connsiteY8" fmla="*/ 3757970 h 4408094"/>
              <a:gd name="connsiteX9" fmla="*/ 6687112 w 7961586"/>
              <a:gd name="connsiteY9" fmla="*/ 3971330 h 4408094"/>
              <a:gd name="connsiteX10" fmla="*/ 6245152 w 7961586"/>
              <a:gd name="connsiteY10" fmla="*/ 3788450 h 4408094"/>
              <a:gd name="connsiteX11" fmla="*/ 5269792 w 7961586"/>
              <a:gd name="connsiteY11" fmla="*/ 4093250 h 4408094"/>
              <a:gd name="connsiteX12" fmla="*/ 4477312 w 7961586"/>
              <a:gd name="connsiteY12" fmla="*/ 3697010 h 4408094"/>
              <a:gd name="connsiteX13" fmla="*/ 4126792 w 7961586"/>
              <a:gd name="connsiteY13" fmla="*/ 4337090 h 4408094"/>
              <a:gd name="connsiteX14" fmla="*/ 3776272 w 7961586"/>
              <a:gd name="connsiteY14" fmla="*/ 4306610 h 4408094"/>
              <a:gd name="connsiteX15" fmla="*/ 3364792 w 7961586"/>
              <a:gd name="connsiteY15" fmla="*/ 3575090 h 4408094"/>
              <a:gd name="connsiteX16" fmla="*/ 3059992 w 7961586"/>
              <a:gd name="connsiteY16" fmla="*/ 3300770 h 4408094"/>
              <a:gd name="connsiteX17" fmla="*/ 2633272 w 7961586"/>
              <a:gd name="connsiteY17" fmla="*/ 3620810 h 4408094"/>
              <a:gd name="connsiteX18" fmla="*/ 2069392 w 7961586"/>
              <a:gd name="connsiteY18" fmla="*/ 3300770 h 4408094"/>
              <a:gd name="connsiteX19" fmla="*/ 1246432 w 7961586"/>
              <a:gd name="connsiteY19" fmla="*/ 3575090 h 4408094"/>
              <a:gd name="connsiteX20" fmla="*/ 865432 w 7961586"/>
              <a:gd name="connsiteY20" fmla="*/ 3879890 h 4408094"/>
              <a:gd name="connsiteX21" fmla="*/ 103432 w 7961586"/>
              <a:gd name="connsiteY21" fmla="*/ 3422690 h 4408094"/>
              <a:gd name="connsiteX22" fmla="*/ 57712 w 7961586"/>
              <a:gd name="connsiteY22" fmla="*/ 2675930 h 4408094"/>
              <a:gd name="connsiteX23" fmla="*/ 575872 w 7961586"/>
              <a:gd name="connsiteY23" fmla="*/ 1685330 h 4408094"/>
              <a:gd name="connsiteX24" fmla="*/ 1688392 w 7961586"/>
              <a:gd name="connsiteY24" fmla="*/ 1334810 h 4408094"/>
              <a:gd name="connsiteX25" fmla="*/ 3151432 w 7961586"/>
              <a:gd name="connsiteY25" fmla="*/ 1685330 h 4408094"/>
              <a:gd name="connsiteX26" fmla="*/ 4309672 w 7961586"/>
              <a:gd name="connsiteY26" fmla="*/ 1852970 h 4408094"/>
              <a:gd name="connsiteX0" fmla="*/ 4309672 w 7961586"/>
              <a:gd name="connsiteY0" fmla="*/ 1852970 h 4408094"/>
              <a:gd name="connsiteX1" fmla="*/ 6275632 w 7961586"/>
              <a:gd name="connsiteY1" fmla="*/ 892850 h 4408094"/>
              <a:gd name="connsiteX2" fmla="*/ 6976672 w 7961586"/>
              <a:gd name="connsiteY2" fmla="*/ 115610 h 4408094"/>
              <a:gd name="connsiteX3" fmla="*/ 7753912 w 7961586"/>
              <a:gd name="connsiteY3" fmla="*/ 39410 h 4408094"/>
              <a:gd name="connsiteX4" fmla="*/ 7921552 w 7961586"/>
              <a:gd name="connsiteY4" fmla="*/ 466130 h 4408094"/>
              <a:gd name="connsiteX5" fmla="*/ 7129072 w 7961586"/>
              <a:gd name="connsiteY5" fmla="*/ 1395770 h 4408094"/>
              <a:gd name="connsiteX6" fmla="*/ 7098592 w 7961586"/>
              <a:gd name="connsiteY6" fmla="*/ 1974890 h 4408094"/>
              <a:gd name="connsiteX7" fmla="*/ 7540552 w 7961586"/>
              <a:gd name="connsiteY7" fmla="*/ 2813090 h 4408094"/>
              <a:gd name="connsiteX8" fmla="*/ 7571032 w 7961586"/>
              <a:gd name="connsiteY8" fmla="*/ 3757970 h 4408094"/>
              <a:gd name="connsiteX9" fmla="*/ 6687112 w 7961586"/>
              <a:gd name="connsiteY9" fmla="*/ 3971330 h 4408094"/>
              <a:gd name="connsiteX10" fmla="*/ 6245152 w 7961586"/>
              <a:gd name="connsiteY10" fmla="*/ 3788450 h 4408094"/>
              <a:gd name="connsiteX11" fmla="*/ 5117392 w 7961586"/>
              <a:gd name="connsiteY11" fmla="*/ 4078010 h 4408094"/>
              <a:gd name="connsiteX12" fmla="*/ 4477312 w 7961586"/>
              <a:gd name="connsiteY12" fmla="*/ 3697010 h 4408094"/>
              <a:gd name="connsiteX13" fmla="*/ 4126792 w 7961586"/>
              <a:gd name="connsiteY13" fmla="*/ 4337090 h 4408094"/>
              <a:gd name="connsiteX14" fmla="*/ 3776272 w 7961586"/>
              <a:gd name="connsiteY14" fmla="*/ 4306610 h 4408094"/>
              <a:gd name="connsiteX15" fmla="*/ 3364792 w 7961586"/>
              <a:gd name="connsiteY15" fmla="*/ 3575090 h 4408094"/>
              <a:gd name="connsiteX16" fmla="*/ 3059992 w 7961586"/>
              <a:gd name="connsiteY16" fmla="*/ 3300770 h 4408094"/>
              <a:gd name="connsiteX17" fmla="*/ 2633272 w 7961586"/>
              <a:gd name="connsiteY17" fmla="*/ 3620810 h 4408094"/>
              <a:gd name="connsiteX18" fmla="*/ 2069392 w 7961586"/>
              <a:gd name="connsiteY18" fmla="*/ 3300770 h 4408094"/>
              <a:gd name="connsiteX19" fmla="*/ 1246432 w 7961586"/>
              <a:gd name="connsiteY19" fmla="*/ 3575090 h 4408094"/>
              <a:gd name="connsiteX20" fmla="*/ 865432 w 7961586"/>
              <a:gd name="connsiteY20" fmla="*/ 3879890 h 4408094"/>
              <a:gd name="connsiteX21" fmla="*/ 103432 w 7961586"/>
              <a:gd name="connsiteY21" fmla="*/ 3422690 h 4408094"/>
              <a:gd name="connsiteX22" fmla="*/ 57712 w 7961586"/>
              <a:gd name="connsiteY22" fmla="*/ 2675930 h 4408094"/>
              <a:gd name="connsiteX23" fmla="*/ 575872 w 7961586"/>
              <a:gd name="connsiteY23" fmla="*/ 1685330 h 4408094"/>
              <a:gd name="connsiteX24" fmla="*/ 1688392 w 7961586"/>
              <a:gd name="connsiteY24" fmla="*/ 1334810 h 4408094"/>
              <a:gd name="connsiteX25" fmla="*/ 3151432 w 7961586"/>
              <a:gd name="connsiteY25" fmla="*/ 1685330 h 4408094"/>
              <a:gd name="connsiteX26" fmla="*/ 4309672 w 7961586"/>
              <a:gd name="connsiteY26" fmla="*/ 1852970 h 4408094"/>
              <a:gd name="connsiteX0" fmla="*/ 4309672 w 7961586"/>
              <a:gd name="connsiteY0" fmla="*/ 1852970 h 4408094"/>
              <a:gd name="connsiteX1" fmla="*/ 6275632 w 7961586"/>
              <a:gd name="connsiteY1" fmla="*/ 892850 h 4408094"/>
              <a:gd name="connsiteX2" fmla="*/ 6976672 w 7961586"/>
              <a:gd name="connsiteY2" fmla="*/ 115610 h 4408094"/>
              <a:gd name="connsiteX3" fmla="*/ 7753912 w 7961586"/>
              <a:gd name="connsiteY3" fmla="*/ 39410 h 4408094"/>
              <a:gd name="connsiteX4" fmla="*/ 7921552 w 7961586"/>
              <a:gd name="connsiteY4" fmla="*/ 466130 h 4408094"/>
              <a:gd name="connsiteX5" fmla="*/ 7129072 w 7961586"/>
              <a:gd name="connsiteY5" fmla="*/ 1395770 h 4408094"/>
              <a:gd name="connsiteX6" fmla="*/ 7098592 w 7961586"/>
              <a:gd name="connsiteY6" fmla="*/ 1974890 h 4408094"/>
              <a:gd name="connsiteX7" fmla="*/ 7540552 w 7961586"/>
              <a:gd name="connsiteY7" fmla="*/ 2813090 h 4408094"/>
              <a:gd name="connsiteX8" fmla="*/ 7571032 w 7961586"/>
              <a:gd name="connsiteY8" fmla="*/ 3757970 h 4408094"/>
              <a:gd name="connsiteX9" fmla="*/ 6687112 w 7961586"/>
              <a:gd name="connsiteY9" fmla="*/ 3971330 h 4408094"/>
              <a:gd name="connsiteX10" fmla="*/ 6245152 w 7961586"/>
              <a:gd name="connsiteY10" fmla="*/ 3788450 h 4408094"/>
              <a:gd name="connsiteX11" fmla="*/ 5102152 w 7961586"/>
              <a:gd name="connsiteY11" fmla="*/ 4062770 h 4408094"/>
              <a:gd name="connsiteX12" fmla="*/ 4477312 w 7961586"/>
              <a:gd name="connsiteY12" fmla="*/ 3697010 h 4408094"/>
              <a:gd name="connsiteX13" fmla="*/ 4126792 w 7961586"/>
              <a:gd name="connsiteY13" fmla="*/ 4337090 h 4408094"/>
              <a:gd name="connsiteX14" fmla="*/ 3776272 w 7961586"/>
              <a:gd name="connsiteY14" fmla="*/ 4306610 h 4408094"/>
              <a:gd name="connsiteX15" fmla="*/ 3364792 w 7961586"/>
              <a:gd name="connsiteY15" fmla="*/ 3575090 h 4408094"/>
              <a:gd name="connsiteX16" fmla="*/ 3059992 w 7961586"/>
              <a:gd name="connsiteY16" fmla="*/ 3300770 h 4408094"/>
              <a:gd name="connsiteX17" fmla="*/ 2633272 w 7961586"/>
              <a:gd name="connsiteY17" fmla="*/ 3620810 h 4408094"/>
              <a:gd name="connsiteX18" fmla="*/ 2069392 w 7961586"/>
              <a:gd name="connsiteY18" fmla="*/ 3300770 h 4408094"/>
              <a:gd name="connsiteX19" fmla="*/ 1246432 w 7961586"/>
              <a:gd name="connsiteY19" fmla="*/ 3575090 h 4408094"/>
              <a:gd name="connsiteX20" fmla="*/ 865432 w 7961586"/>
              <a:gd name="connsiteY20" fmla="*/ 3879890 h 4408094"/>
              <a:gd name="connsiteX21" fmla="*/ 103432 w 7961586"/>
              <a:gd name="connsiteY21" fmla="*/ 3422690 h 4408094"/>
              <a:gd name="connsiteX22" fmla="*/ 57712 w 7961586"/>
              <a:gd name="connsiteY22" fmla="*/ 2675930 h 4408094"/>
              <a:gd name="connsiteX23" fmla="*/ 575872 w 7961586"/>
              <a:gd name="connsiteY23" fmla="*/ 1685330 h 4408094"/>
              <a:gd name="connsiteX24" fmla="*/ 1688392 w 7961586"/>
              <a:gd name="connsiteY24" fmla="*/ 1334810 h 4408094"/>
              <a:gd name="connsiteX25" fmla="*/ 3151432 w 7961586"/>
              <a:gd name="connsiteY25" fmla="*/ 1685330 h 4408094"/>
              <a:gd name="connsiteX26" fmla="*/ 4309672 w 7961586"/>
              <a:gd name="connsiteY26" fmla="*/ 1852970 h 4408094"/>
              <a:gd name="connsiteX0" fmla="*/ 4309672 w 7961586"/>
              <a:gd name="connsiteY0" fmla="*/ 1852970 h 4408094"/>
              <a:gd name="connsiteX1" fmla="*/ 6275632 w 7961586"/>
              <a:gd name="connsiteY1" fmla="*/ 892850 h 4408094"/>
              <a:gd name="connsiteX2" fmla="*/ 6976672 w 7961586"/>
              <a:gd name="connsiteY2" fmla="*/ 115610 h 4408094"/>
              <a:gd name="connsiteX3" fmla="*/ 7753912 w 7961586"/>
              <a:gd name="connsiteY3" fmla="*/ 39410 h 4408094"/>
              <a:gd name="connsiteX4" fmla="*/ 7921552 w 7961586"/>
              <a:gd name="connsiteY4" fmla="*/ 466130 h 4408094"/>
              <a:gd name="connsiteX5" fmla="*/ 7129072 w 7961586"/>
              <a:gd name="connsiteY5" fmla="*/ 1395770 h 4408094"/>
              <a:gd name="connsiteX6" fmla="*/ 7098592 w 7961586"/>
              <a:gd name="connsiteY6" fmla="*/ 1974890 h 4408094"/>
              <a:gd name="connsiteX7" fmla="*/ 7540552 w 7961586"/>
              <a:gd name="connsiteY7" fmla="*/ 2813090 h 4408094"/>
              <a:gd name="connsiteX8" fmla="*/ 7571032 w 7961586"/>
              <a:gd name="connsiteY8" fmla="*/ 3757970 h 4408094"/>
              <a:gd name="connsiteX9" fmla="*/ 6687112 w 7961586"/>
              <a:gd name="connsiteY9" fmla="*/ 3971330 h 4408094"/>
              <a:gd name="connsiteX10" fmla="*/ 6245152 w 7961586"/>
              <a:gd name="connsiteY10" fmla="*/ 3605570 h 4408094"/>
              <a:gd name="connsiteX11" fmla="*/ 5102152 w 7961586"/>
              <a:gd name="connsiteY11" fmla="*/ 4062770 h 4408094"/>
              <a:gd name="connsiteX12" fmla="*/ 4477312 w 7961586"/>
              <a:gd name="connsiteY12" fmla="*/ 3697010 h 4408094"/>
              <a:gd name="connsiteX13" fmla="*/ 4126792 w 7961586"/>
              <a:gd name="connsiteY13" fmla="*/ 4337090 h 4408094"/>
              <a:gd name="connsiteX14" fmla="*/ 3776272 w 7961586"/>
              <a:gd name="connsiteY14" fmla="*/ 4306610 h 4408094"/>
              <a:gd name="connsiteX15" fmla="*/ 3364792 w 7961586"/>
              <a:gd name="connsiteY15" fmla="*/ 3575090 h 4408094"/>
              <a:gd name="connsiteX16" fmla="*/ 3059992 w 7961586"/>
              <a:gd name="connsiteY16" fmla="*/ 3300770 h 4408094"/>
              <a:gd name="connsiteX17" fmla="*/ 2633272 w 7961586"/>
              <a:gd name="connsiteY17" fmla="*/ 3620810 h 4408094"/>
              <a:gd name="connsiteX18" fmla="*/ 2069392 w 7961586"/>
              <a:gd name="connsiteY18" fmla="*/ 3300770 h 4408094"/>
              <a:gd name="connsiteX19" fmla="*/ 1246432 w 7961586"/>
              <a:gd name="connsiteY19" fmla="*/ 3575090 h 4408094"/>
              <a:gd name="connsiteX20" fmla="*/ 865432 w 7961586"/>
              <a:gd name="connsiteY20" fmla="*/ 3879890 h 4408094"/>
              <a:gd name="connsiteX21" fmla="*/ 103432 w 7961586"/>
              <a:gd name="connsiteY21" fmla="*/ 3422690 h 4408094"/>
              <a:gd name="connsiteX22" fmla="*/ 57712 w 7961586"/>
              <a:gd name="connsiteY22" fmla="*/ 2675930 h 4408094"/>
              <a:gd name="connsiteX23" fmla="*/ 575872 w 7961586"/>
              <a:gd name="connsiteY23" fmla="*/ 1685330 h 4408094"/>
              <a:gd name="connsiteX24" fmla="*/ 1688392 w 7961586"/>
              <a:gd name="connsiteY24" fmla="*/ 1334810 h 4408094"/>
              <a:gd name="connsiteX25" fmla="*/ 3151432 w 7961586"/>
              <a:gd name="connsiteY25" fmla="*/ 1685330 h 4408094"/>
              <a:gd name="connsiteX26" fmla="*/ 4309672 w 7961586"/>
              <a:gd name="connsiteY26" fmla="*/ 1852970 h 4408094"/>
              <a:gd name="connsiteX0" fmla="*/ 4309672 w 7961586"/>
              <a:gd name="connsiteY0" fmla="*/ 1852970 h 4408094"/>
              <a:gd name="connsiteX1" fmla="*/ 6275632 w 7961586"/>
              <a:gd name="connsiteY1" fmla="*/ 892850 h 4408094"/>
              <a:gd name="connsiteX2" fmla="*/ 6976672 w 7961586"/>
              <a:gd name="connsiteY2" fmla="*/ 115610 h 4408094"/>
              <a:gd name="connsiteX3" fmla="*/ 7753912 w 7961586"/>
              <a:gd name="connsiteY3" fmla="*/ 39410 h 4408094"/>
              <a:gd name="connsiteX4" fmla="*/ 7921552 w 7961586"/>
              <a:gd name="connsiteY4" fmla="*/ 466130 h 4408094"/>
              <a:gd name="connsiteX5" fmla="*/ 7129072 w 7961586"/>
              <a:gd name="connsiteY5" fmla="*/ 1395770 h 4408094"/>
              <a:gd name="connsiteX6" fmla="*/ 7098592 w 7961586"/>
              <a:gd name="connsiteY6" fmla="*/ 1974890 h 4408094"/>
              <a:gd name="connsiteX7" fmla="*/ 7540552 w 7961586"/>
              <a:gd name="connsiteY7" fmla="*/ 2813090 h 4408094"/>
              <a:gd name="connsiteX8" fmla="*/ 7571032 w 7961586"/>
              <a:gd name="connsiteY8" fmla="*/ 3757970 h 4408094"/>
              <a:gd name="connsiteX9" fmla="*/ 6778552 w 7961586"/>
              <a:gd name="connsiteY9" fmla="*/ 3666530 h 4408094"/>
              <a:gd name="connsiteX10" fmla="*/ 6245152 w 7961586"/>
              <a:gd name="connsiteY10" fmla="*/ 3605570 h 4408094"/>
              <a:gd name="connsiteX11" fmla="*/ 5102152 w 7961586"/>
              <a:gd name="connsiteY11" fmla="*/ 4062770 h 4408094"/>
              <a:gd name="connsiteX12" fmla="*/ 4477312 w 7961586"/>
              <a:gd name="connsiteY12" fmla="*/ 3697010 h 4408094"/>
              <a:gd name="connsiteX13" fmla="*/ 4126792 w 7961586"/>
              <a:gd name="connsiteY13" fmla="*/ 4337090 h 4408094"/>
              <a:gd name="connsiteX14" fmla="*/ 3776272 w 7961586"/>
              <a:gd name="connsiteY14" fmla="*/ 4306610 h 4408094"/>
              <a:gd name="connsiteX15" fmla="*/ 3364792 w 7961586"/>
              <a:gd name="connsiteY15" fmla="*/ 3575090 h 4408094"/>
              <a:gd name="connsiteX16" fmla="*/ 3059992 w 7961586"/>
              <a:gd name="connsiteY16" fmla="*/ 3300770 h 4408094"/>
              <a:gd name="connsiteX17" fmla="*/ 2633272 w 7961586"/>
              <a:gd name="connsiteY17" fmla="*/ 3620810 h 4408094"/>
              <a:gd name="connsiteX18" fmla="*/ 2069392 w 7961586"/>
              <a:gd name="connsiteY18" fmla="*/ 3300770 h 4408094"/>
              <a:gd name="connsiteX19" fmla="*/ 1246432 w 7961586"/>
              <a:gd name="connsiteY19" fmla="*/ 3575090 h 4408094"/>
              <a:gd name="connsiteX20" fmla="*/ 865432 w 7961586"/>
              <a:gd name="connsiteY20" fmla="*/ 3879890 h 4408094"/>
              <a:gd name="connsiteX21" fmla="*/ 103432 w 7961586"/>
              <a:gd name="connsiteY21" fmla="*/ 3422690 h 4408094"/>
              <a:gd name="connsiteX22" fmla="*/ 57712 w 7961586"/>
              <a:gd name="connsiteY22" fmla="*/ 2675930 h 4408094"/>
              <a:gd name="connsiteX23" fmla="*/ 575872 w 7961586"/>
              <a:gd name="connsiteY23" fmla="*/ 1685330 h 4408094"/>
              <a:gd name="connsiteX24" fmla="*/ 1688392 w 7961586"/>
              <a:gd name="connsiteY24" fmla="*/ 1334810 h 4408094"/>
              <a:gd name="connsiteX25" fmla="*/ 3151432 w 7961586"/>
              <a:gd name="connsiteY25" fmla="*/ 1685330 h 4408094"/>
              <a:gd name="connsiteX26" fmla="*/ 4309672 w 7961586"/>
              <a:gd name="connsiteY26" fmla="*/ 1852970 h 4408094"/>
              <a:gd name="connsiteX0" fmla="*/ 4309672 w 7961586"/>
              <a:gd name="connsiteY0" fmla="*/ 1852970 h 4408094"/>
              <a:gd name="connsiteX1" fmla="*/ 6275632 w 7961586"/>
              <a:gd name="connsiteY1" fmla="*/ 892850 h 4408094"/>
              <a:gd name="connsiteX2" fmla="*/ 6976672 w 7961586"/>
              <a:gd name="connsiteY2" fmla="*/ 115610 h 4408094"/>
              <a:gd name="connsiteX3" fmla="*/ 7753912 w 7961586"/>
              <a:gd name="connsiteY3" fmla="*/ 39410 h 4408094"/>
              <a:gd name="connsiteX4" fmla="*/ 7921552 w 7961586"/>
              <a:gd name="connsiteY4" fmla="*/ 466130 h 4408094"/>
              <a:gd name="connsiteX5" fmla="*/ 7129072 w 7961586"/>
              <a:gd name="connsiteY5" fmla="*/ 1395770 h 4408094"/>
              <a:gd name="connsiteX6" fmla="*/ 7098592 w 7961586"/>
              <a:gd name="connsiteY6" fmla="*/ 1974890 h 4408094"/>
              <a:gd name="connsiteX7" fmla="*/ 7540552 w 7961586"/>
              <a:gd name="connsiteY7" fmla="*/ 2813090 h 4408094"/>
              <a:gd name="connsiteX8" fmla="*/ 7571032 w 7961586"/>
              <a:gd name="connsiteY8" fmla="*/ 3757970 h 4408094"/>
              <a:gd name="connsiteX9" fmla="*/ 6778552 w 7961586"/>
              <a:gd name="connsiteY9" fmla="*/ 3666530 h 4408094"/>
              <a:gd name="connsiteX10" fmla="*/ 6245152 w 7961586"/>
              <a:gd name="connsiteY10" fmla="*/ 3605570 h 4408094"/>
              <a:gd name="connsiteX11" fmla="*/ 5102152 w 7961586"/>
              <a:gd name="connsiteY11" fmla="*/ 4062770 h 4408094"/>
              <a:gd name="connsiteX12" fmla="*/ 4477312 w 7961586"/>
              <a:gd name="connsiteY12" fmla="*/ 3697010 h 4408094"/>
              <a:gd name="connsiteX13" fmla="*/ 4126792 w 7961586"/>
              <a:gd name="connsiteY13" fmla="*/ 4337090 h 4408094"/>
              <a:gd name="connsiteX14" fmla="*/ 3776272 w 7961586"/>
              <a:gd name="connsiteY14" fmla="*/ 4306610 h 4408094"/>
              <a:gd name="connsiteX15" fmla="*/ 3364792 w 7961586"/>
              <a:gd name="connsiteY15" fmla="*/ 3575090 h 4408094"/>
              <a:gd name="connsiteX16" fmla="*/ 3059992 w 7961586"/>
              <a:gd name="connsiteY16" fmla="*/ 3300770 h 4408094"/>
              <a:gd name="connsiteX17" fmla="*/ 2633272 w 7961586"/>
              <a:gd name="connsiteY17" fmla="*/ 3620810 h 4408094"/>
              <a:gd name="connsiteX18" fmla="*/ 2069392 w 7961586"/>
              <a:gd name="connsiteY18" fmla="*/ 3300770 h 4408094"/>
              <a:gd name="connsiteX19" fmla="*/ 1246432 w 7961586"/>
              <a:gd name="connsiteY19" fmla="*/ 3575090 h 4408094"/>
              <a:gd name="connsiteX20" fmla="*/ 865432 w 7961586"/>
              <a:gd name="connsiteY20" fmla="*/ 3879890 h 4408094"/>
              <a:gd name="connsiteX21" fmla="*/ 103432 w 7961586"/>
              <a:gd name="connsiteY21" fmla="*/ 3422690 h 4408094"/>
              <a:gd name="connsiteX22" fmla="*/ 57712 w 7961586"/>
              <a:gd name="connsiteY22" fmla="*/ 2675930 h 4408094"/>
              <a:gd name="connsiteX23" fmla="*/ 575872 w 7961586"/>
              <a:gd name="connsiteY23" fmla="*/ 1685330 h 4408094"/>
              <a:gd name="connsiteX24" fmla="*/ 1688392 w 7961586"/>
              <a:gd name="connsiteY24" fmla="*/ 1334810 h 4408094"/>
              <a:gd name="connsiteX25" fmla="*/ 3151432 w 7961586"/>
              <a:gd name="connsiteY25" fmla="*/ 1685330 h 4408094"/>
              <a:gd name="connsiteX26" fmla="*/ 4309672 w 7961586"/>
              <a:gd name="connsiteY26" fmla="*/ 1852970 h 4408094"/>
              <a:gd name="connsiteX0" fmla="*/ 4309672 w 7961586"/>
              <a:gd name="connsiteY0" fmla="*/ 1852970 h 4408094"/>
              <a:gd name="connsiteX1" fmla="*/ 6275632 w 7961586"/>
              <a:gd name="connsiteY1" fmla="*/ 892850 h 4408094"/>
              <a:gd name="connsiteX2" fmla="*/ 6976672 w 7961586"/>
              <a:gd name="connsiteY2" fmla="*/ 115610 h 4408094"/>
              <a:gd name="connsiteX3" fmla="*/ 7753912 w 7961586"/>
              <a:gd name="connsiteY3" fmla="*/ 39410 h 4408094"/>
              <a:gd name="connsiteX4" fmla="*/ 7921552 w 7961586"/>
              <a:gd name="connsiteY4" fmla="*/ 466130 h 4408094"/>
              <a:gd name="connsiteX5" fmla="*/ 7129072 w 7961586"/>
              <a:gd name="connsiteY5" fmla="*/ 1395770 h 4408094"/>
              <a:gd name="connsiteX6" fmla="*/ 7098592 w 7961586"/>
              <a:gd name="connsiteY6" fmla="*/ 1974890 h 4408094"/>
              <a:gd name="connsiteX7" fmla="*/ 7540552 w 7961586"/>
              <a:gd name="connsiteY7" fmla="*/ 2813090 h 4408094"/>
              <a:gd name="connsiteX8" fmla="*/ 7571032 w 7961586"/>
              <a:gd name="connsiteY8" fmla="*/ 3757970 h 4408094"/>
              <a:gd name="connsiteX9" fmla="*/ 6824272 w 7961586"/>
              <a:gd name="connsiteY9" fmla="*/ 3636050 h 4408094"/>
              <a:gd name="connsiteX10" fmla="*/ 6245152 w 7961586"/>
              <a:gd name="connsiteY10" fmla="*/ 3605570 h 4408094"/>
              <a:gd name="connsiteX11" fmla="*/ 5102152 w 7961586"/>
              <a:gd name="connsiteY11" fmla="*/ 4062770 h 4408094"/>
              <a:gd name="connsiteX12" fmla="*/ 4477312 w 7961586"/>
              <a:gd name="connsiteY12" fmla="*/ 3697010 h 4408094"/>
              <a:gd name="connsiteX13" fmla="*/ 4126792 w 7961586"/>
              <a:gd name="connsiteY13" fmla="*/ 4337090 h 4408094"/>
              <a:gd name="connsiteX14" fmla="*/ 3776272 w 7961586"/>
              <a:gd name="connsiteY14" fmla="*/ 4306610 h 4408094"/>
              <a:gd name="connsiteX15" fmla="*/ 3364792 w 7961586"/>
              <a:gd name="connsiteY15" fmla="*/ 3575090 h 4408094"/>
              <a:gd name="connsiteX16" fmla="*/ 3059992 w 7961586"/>
              <a:gd name="connsiteY16" fmla="*/ 3300770 h 4408094"/>
              <a:gd name="connsiteX17" fmla="*/ 2633272 w 7961586"/>
              <a:gd name="connsiteY17" fmla="*/ 3620810 h 4408094"/>
              <a:gd name="connsiteX18" fmla="*/ 2069392 w 7961586"/>
              <a:gd name="connsiteY18" fmla="*/ 3300770 h 4408094"/>
              <a:gd name="connsiteX19" fmla="*/ 1246432 w 7961586"/>
              <a:gd name="connsiteY19" fmla="*/ 3575090 h 4408094"/>
              <a:gd name="connsiteX20" fmla="*/ 865432 w 7961586"/>
              <a:gd name="connsiteY20" fmla="*/ 3879890 h 4408094"/>
              <a:gd name="connsiteX21" fmla="*/ 103432 w 7961586"/>
              <a:gd name="connsiteY21" fmla="*/ 3422690 h 4408094"/>
              <a:gd name="connsiteX22" fmla="*/ 57712 w 7961586"/>
              <a:gd name="connsiteY22" fmla="*/ 2675930 h 4408094"/>
              <a:gd name="connsiteX23" fmla="*/ 575872 w 7961586"/>
              <a:gd name="connsiteY23" fmla="*/ 1685330 h 4408094"/>
              <a:gd name="connsiteX24" fmla="*/ 1688392 w 7961586"/>
              <a:gd name="connsiteY24" fmla="*/ 1334810 h 4408094"/>
              <a:gd name="connsiteX25" fmla="*/ 3151432 w 7961586"/>
              <a:gd name="connsiteY25" fmla="*/ 1685330 h 4408094"/>
              <a:gd name="connsiteX26" fmla="*/ 4309672 w 7961586"/>
              <a:gd name="connsiteY26" fmla="*/ 1852970 h 4408094"/>
              <a:gd name="connsiteX0" fmla="*/ 4309672 w 7961586"/>
              <a:gd name="connsiteY0" fmla="*/ 1852970 h 4408094"/>
              <a:gd name="connsiteX1" fmla="*/ 6275632 w 7961586"/>
              <a:gd name="connsiteY1" fmla="*/ 892850 h 4408094"/>
              <a:gd name="connsiteX2" fmla="*/ 6976672 w 7961586"/>
              <a:gd name="connsiteY2" fmla="*/ 115610 h 4408094"/>
              <a:gd name="connsiteX3" fmla="*/ 7753912 w 7961586"/>
              <a:gd name="connsiteY3" fmla="*/ 39410 h 4408094"/>
              <a:gd name="connsiteX4" fmla="*/ 7921552 w 7961586"/>
              <a:gd name="connsiteY4" fmla="*/ 466130 h 4408094"/>
              <a:gd name="connsiteX5" fmla="*/ 7129072 w 7961586"/>
              <a:gd name="connsiteY5" fmla="*/ 1395770 h 4408094"/>
              <a:gd name="connsiteX6" fmla="*/ 7098592 w 7961586"/>
              <a:gd name="connsiteY6" fmla="*/ 1974890 h 4408094"/>
              <a:gd name="connsiteX7" fmla="*/ 7540552 w 7961586"/>
              <a:gd name="connsiteY7" fmla="*/ 2813090 h 4408094"/>
              <a:gd name="connsiteX8" fmla="*/ 7571032 w 7961586"/>
              <a:gd name="connsiteY8" fmla="*/ 3757970 h 4408094"/>
              <a:gd name="connsiteX9" fmla="*/ 6793792 w 7961586"/>
              <a:gd name="connsiteY9" fmla="*/ 3697010 h 4408094"/>
              <a:gd name="connsiteX10" fmla="*/ 6245152 w 7961586"/>
              <a:gd name="connsiteY10" fmla="*/ 3605570 h 4408094"/>
              <a:gd name="connsiteX11" fmla="*/ 5102152 w 7961586"/>
              <a:gd name="connsiteY11" fmla="*/ 4062770 h 4408094"/>
              <a:gd name="connsiteX12" fmla="*/ 4477312 w 7961586"/>
              <a:gd name="connsiteY12" fmla="*/ 3697010 h 4408094"/>
              <a:gd name="connsiteX13" fmla="*/ 4126792 w 7961586"/>
              <a:gd name="connsiteY13" fmla="*/ 4337090 h 4408094"/>
              <a:gd name="connsiteX14" fmla="*/ 3776272 w 7961586"/>
              <a:gd name="connsiteY14" fmla="*/ 4306610 h 4408094"/>
              <a:gd name="connsiteX15" fmla="*/ 3364792 w 7961586"/>
              <a:gd name="connsiteY15" fmla="*/ 3575090 h 4408094"/>
              <a:gd name="connsiteX16" fmla="*/ 3059992 w 7961586"/>
              <a:gd name="connsiteY16" fmla="*/ 3300770 h 4408094"/>
              <a:gd name="connsiteX17" fmla="*/ 2633272 w 7961586"/>
              <a:gd name="connsiteY17" fmla="*/ 3620810 h 4408094"/>
              <a:gd name="connsiteX18" fmla="*/ 2069392 w 7961586"/>
              <a:gd name="connsiteY18" fmla="*/ 3300770 h 4408094"/>
              <a:gd name="connsiteX19" fmla="*/ 1246432 w 7961586"/>
              <a:gd name="connsiteY19" fmla="*/ 3575090 h 4408094"/>
              <a:gd name="connsiteX20" fmla="*/ 865432 w 7961586"/>
              <a:gd name="connsiteY20" fmla="*/ 3879890 h 4408094"/>
              <a:gd name="connsiteX21" fmla="*/ 103432 w 7961586"/>
              <a:gd name="connsiteY21" fmla="*/ 3422690 h 4408094"/>
              <a:gd name="connsiteX22" fmla="*/ 57712 w 7961586"/>
              <a:gd name="connsiteY22" fmla="*/ 2675930 h 4408094"/>
              <a:gd name="connsiteX23" fmla="*/ 575872 w 7961586"/>
              <a:gd name="connsiteY23" fmla="*/ 1685330 h 4408094"/>
              <a:gd name="connsiteX24" fmla="*/ 1688392 w 7961586"/>
              <a:gd name="connsiteY24" fmla="*/ 1334810 h 4408094"/>
              <a:gd name="connsiteX25" fmla="*/ 3151432 w 7961586"/>
              <a:gd name="connsiteY25" fmla="*/ 1685330 h 4408094"/>
              <a:gd name="connsiteX26" fmla="*/ 4309672 w 7961586"/>
              <a:gd name="connsiteY26" fmla="*/ 1852970 h 4408094"/>
              <a:gd name="connsiteX0" fmla="*/ 4309672 w 7961586"/>
              <a:gd name="connsiteY0" fmla="*/ 1852970 h 4408094"/>
              <a:gd name="connsiteX1" fmla="*/ 6275632 w 7961586"/>
              <a:gd name="connsiteY1" fmla="*/ 892850 h 4408094"/>
              <a:gd name="connsiteX2" fmla="*/ 6976672 w 7961586"/>
              <a:gd name="connsiteY2" fmla="*/ 115610 h 4408094"/>
              <a:gd name="connsiteX3" fmla="*/ 7753912 w 7961586"/>
              <a:gd name="connsiteY3" fmla="*/ 39410 h 4408094"/>
              <a:gd name="connsiteX4" fmla="*/ 7921552 w 7961586"/>
              <a:gd name="connsiteY4" fmla="*/ 466130 h 4408094"/>
              <a:gd name="connsiteX5" fmla="*/ 7129072 w 7961586"/>
              <a:gd name="connsiteY5" fmla="*/ 1395770 h 4408094"/>
              <a:gd name="connsiteX6" fmla="*/ 7098592 w 7961586"/>
              <a:gd name="connsiteY6" fmla="*/ 1974890 h 4408094"/>
              <a:gd name="connsiteX7" fmla="*/ 7540552 w 7961586"/>
              <a:gd name="connsiteY7" fmla="*/ 2813090 h 4408094"/>
              <a:gd name="connsiteX8" fmla="*/ 7571032 w 7961586"/>
              <a:gd name="connsiteY8" fmla="*/ 3757970 h 4408094"/>
              <a:gd name="connsiteX9" fmla="*/ 6793792 w 7961586"/>
              <a:gd name="connsiteY9" fmla="*/ 3803690 h 4408094"/>
              <a:gd name="connsiteX10" fmla="*/ 6245152 w 7961586"/>
              <a:gd name="connsiteY10" fmla="*/ 3605570 h 4408094"/>
              <a:gd name="connsiteX11" fmla="*/ 5102152 w 7961586"/>
              <a:gd name="connsiteY11" fmla="*/ 4062770 h 4408094"/>
              <a:gd name="connsiteX12" fmla="*/ 4477312 w 7961586"/>
              <a:gd name="connsiteY12" fmla="*/ 3697010 h 4408094"/>
              <a:gd name="connsiteX13" fmla="*/ 4126792 w 7961586"/>
              <a:gd name="connsiteY13" fmla="*/ 4337090 h 4408094"/>
              <a:gd name="connsiteX14" fmla="*/ 3776272 w 7961586"/>
              <a:gd name="connsiteY14" fmla="*/ 4306610 h 4408094"/>
              <a:gd name="connsiteX15" fmla="*/ 3364792 w 7961586"/>
              <a:gd name="connsiteY15" fmla="*/ 3575090 h 4408094"/>
              <a:gd name="connsiteX16" fmla="*/ 3059992 w 7961586"/>
              <a:gd name="connsiteY16" fmla="*/ 3300770 h 4408094"/>
              <a:gd name="connsiteX17" fmla="*/ 2633272 w 7961586"/>
              <a:gd name="connsiteY17" fmla="*/ 3620810 h 4408094"/>
              <a:gd name="connsiteX18" fmla="*/ 2069392 w 7961586"/>
              <a:gd name="connsiteY18" fmla="*/ 3300770 h 4408094"/>
              <a:gd name="connsiteX19" fmla="*/ 1246432 w 7961586"/>
              <a:gd name="connsiteY19" fmla="*/ 3575090 h 4408094"/>
              <a:gd name="connsiteX20" fmla="*/ 865432 w 7961586"/>
              <a:gd name="connsiteY20" fmla="*/ 3879890 h 4408094"/>
              <a:gd name="connsiteX21" fmla="*/ 103432 w 7961586"/>
              <a:gd name="connsiteY21" fmla="*/ 3422690 h 4408094"/>
              <a:gd name="connsiteX22" fmla="*/ 57712 w 7961586"/>
              <a:gd name="connsiteY22" fmla="*/ 2675930 h 4408094"/>
              <a:gd name="connsiteX23" fmla="*/ 575872 w 7961586"/>
              <a:gd name="connsiteY23" fmla="*/ 1685330 h 4408094"/>
              <a:gd name="connsiteX24" fmla="*/ 1688392 w 7961586"/>
              <a:gd name="connsiteY24" fmla="*/ 1334810 h 4408094"/>
              <a:gd name="connsiteX25" fmla="*/ 3151432 w 7961586"/>
              <a:gd name="connsiteY25" fmla="*/ 1685330 h 4408094"/>
              <a:gd name="connsiteX26" fmla="*/ 4309672 w 7961586"/>
              <a:gd name="connsiteY26" fmla="*/ 1852970 h 4408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961586" h="4408094">
                <a:moveTo>
                  <a:pt x="4309672" y="1852970"/>
                </a:moveTo>
                <a:cubicBezTo>
                  <a:pt x="5513632" y="1685330"/>
                  <a:pt x="5711752" y="1319570"/>
                  <a:pt x="6275632" y="892850"/>
                </a:cubicBezTo>
                <a:cubicBezTo>
                  <a:pt x="6839512" y="466130"/>
                  <a:pt x="6730292" y="257850"/>
                  <a:pt x="6976672" y="115610"/>
                </a:cubicBezTo>
                <a:cubicBezTo>
                  <a:pt x="7223052" y="-26630"/>
                  <a:pt x="7596432" y="-19010"/>
                  <a:pt x="7753912" y="39410"/>
                </a:cubicBezTo>
                <a:cubicBezTo>
                  <a:pt x="7911392" y="97830"/>
                  <a:pt x="8025692" y="240070"/>
                  <a:pt x="7921552" y="466130"/>
                </a:cubicBezTo>
                <a:cubicBezTo>
                  <a:pt x="7817412" y="692190"/>
                  <a:pt x="7266232" y="1144310"/>
                  <a:pt x="7129072" y="1395770"/>
                </a:cubicBezTo>
                <a:cubicBezTo>
                  <a:pt x="6991912" y="1647230"/>
                  <a:pt x="7030012" y="1738670"/>
                  <a:pt x="7098592" y="1974890"/>
                </a:cubicBezTo>
                <a:cubicBezTo>
                  <a:pt x="7167172" y="2211110"/>
                  <a:pt x="7461812" y="2515910"/>
                  <a:pt x="7540552" y="2813090"/>
                </a:cubicBezTo>
                <a:cubicBezTo>
                  <a:pt x="7619292" y="3110270"/>
                  <a:pt x="7695492" y="3592870"/>
                  <a:pt x="7571032" y="3757970"/>
                </a:cubicBezTo>
                <a:cubicBezTo>
                  <a:pt x="7446572" y="3923070"/>
                  <a:pt x="6984292" y="3951010"/>
                  <a:pt x="6793792" y="3803690"/>
                </a:cubicBezTo>
                <a:cubicBezTo>
                  <a:pt x="6603292" y="3656370"/>
                  <a:pt x="6527092" y="3562390"/>
                  <a:pt x="6245152" y="3605570"/>
                </a:cubicBezTo>
                <a:cubicBezTo>
                  <a:pt x="5963212" y="3648750"/>
                  <a:pt x="5396792" y="4047530"/>
                  <a:pt x="5102152" y="4062770"/>
                </a:cubicBezTo>
                <a:cubicBezTo>
                  <a:pt x="4807512" y="4078010"/>
                  <a:pt x="4639872" y="3651290"/>
                  <a:pt x="4477312" y="3697010"/>
                </a:cubicBezTo>
                <a:cubicBezTo>
                  <a:pt x="4314752" y="3742730"/>
                  <a:pt x="4243632" y="4235490"/>
                  <a:pt x="4126792" y="4337090"/>
                </a:cubicBezTo>
                <a:cubicBezTo>
                  <a:pt x="4009952" y="4438690"/>
                  <a:pt x="3903272" y="4433610"/>
                  <a:pt x="3776272" y="4306610"/>
                </a:cubicBezTo>
                <a:cubicBezTo>
                  <a:pt x="3649272" y="4179610"/>
                  <a:pt x="3484172" y="3742730"/>
                  <a:pt x="3364792" y="3575090"/>
                </a:cubicBezTo>
                <a:cubicBezTo>
                  <a:pt x="3245412" y="3407450"/>
                  <a:pt x="3181912" y="3293150"/>
                  <a:pt x="3059992" y="3300770"/>
                </a:cubicBezTo>
                <a:cubicBezTo>
                  <a:pt x="2938072" y="3308390"/>
                  <a:pt x="2798372" y="3620810"/>
                  <a:pt x="2633272" y="3620810"/>
                </a:cubicBezTo>
                <a:cubicBezTo>
                  <a:pt x="2468172" y="3620810"/>
                  <a:pt x="2300532" y="3308390"/>
                  <a:pt x="2069392" y="3300770"/>
                </a:cubicBezTo>
                <a:cubicBezTo>
                  <a:pt x="1838252" y="3293150"/>
                  <a:pt x="1447092" y="3478570"/>
                  <a:pt x="1246432" y="3575090"/>
                </a:cubicBezTo>
                <a:cubicBezTo>
                  <a:pt x="1045772" y="3671610"/>
                  <a:pt x="1055932" y="3905290"/>
                  <a:pt x="865432" y="3879890"/>
                </a:cubicBezTo>
                <a:cubicBezTo>
                  <a:pt x="674932" y="3854490"/>
                  <a:pt x="238052" y="3623350"/>
                  <a:pt x="103432" y="3422690"/>
                </a:cubicBezTo>
                <a:cubicBezTo>
                  <a:pt x="-31188" y="3222030"/>
                  <a:pt x="-21028" y="2965490"/>
                  <a:pt x="57712" y="2675930"/>
                </a:cubicBezTo>
                <a:cubicBezTo>
                  <a:pt x="136452" y="2386370"/>
                  <a:pt x="304092" y="1908850"/>
                  <a:pt x="575872" y="1685330"/>
                </a:cubicBezTo>
                <a:cubicBezTo>
                  <a:pt x="847652" y="1461810"/>
                  <a:pt x="1259132" y="1334810"/>
                  <a:pt x="1688392" y="1334810"/>
                </a:cubicBezTo>
                <a:cubicBezTo>
                  <a:pt x="2117652" y="1334810"/>
                  <a:pt x="2714552" y="1598970"/>
                  <a:pt x="3151432" y="1685330"/>
                </a:cubicBezTo>
                <a:cubicBezTo>
                  <a:pt x="3588312" y="1771690"/>
                  <a:pt x="3936292" y="1855510"/>
                  <a:pt x="4309672" y="1852970"/>
                </a:cubicBezTo>
                <a:close/>
              </a:path>
            </a:pathLst>
          </a:custGeom>
          <a:solidFill>
            <a:srgbClr val="F16127">
              <a:alpha val="7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100365" y="2504015"/>
            <a:ext cx="6717739" cy="3284805"/>
          </a:xfrm>
          <a:custGeom>
            <a:avLst/>
            <a:gdLst>
              <a:gd name="connsiteX0" fmla="*/ 1225515 w 6717739"/>
              <a:gd name="connsiteY0" fmla="*/ 269664 h 3284804"/>
              <a:gd name="connsiteX1" fmla="*/ 1926555 w 6717739"/>
              <a:gd name="connsiteY1" fmla="*/ 223944 h 3284804"/>
              <a:gd name="connsiteX2" fmla="*/ 3313395 w 6717739"/>
              <a:gd name="connsiteY2" fmla="*/ 559224 h 3284804"/>
              <a:gd name="connsiteX3" fmla="*/ 4380195 w 6717739"/>
              <a:gd name="connsiteY3" fmla="*/ 818304 h 3284804"/>
              <a:gd name="connsiteX4" fmla="*/ 5462235 w 6717739"/>
              <a:gd name="connsiteY4" fmla="*/ 498264 h 3284804"/>
              <a:gd name="connsiteX5" fmla="*/ 6148035 w 6717739"/>
              <a:gd name="connsiteY5" fmla="*/ 10584 h 3284804"/>
              <a:gd name="connsiteX6" fmla="*/ 6589995 w 6717739"/>
              <a:gd name="connsiteY6" fmla="*/ 239184 h 3284804"/>
              <a:gd name="connsiteX7" fmla="*/ 6681435 w 6717739"/>
              <a:gd name="connsiteY7" fmla="*/ 1092624 h 3284804"/>
              <a:gd name="connsiteX8" fmla="*/ 6056595 w 6717739"/>
              <a:gd name="connsiteY8" fmla="*/ 2083224 h 3284804"/>
              <a:gd name="connsiteX9" fmla="*/ 5096475 w 6717739"/>
              <a:gd name="connsiteY9" fmla="*/ 2555664 h 3284804"/>
              <a:gd name="connsiteX10" fmla="*/ 4349715 w 6717739"/>
              <a:gd name="connsiteY10" fmla="*/ 2631864 h 3284804"/>
              <a:gd name="connsiteX11" fmla="*/ 4151595 w 6717739"/>
              <a:gd name="connsiteY11" fmla="*/ 3256704 h 3284804"/>
              <a:gd name="connsiteX12" fmla="*/ 3755355 w 6717739"/>
              <a:gd name="connsiteY12" fmla="*/ 3089064 h 3284804"/>
              <a:gd name="connsiteX13" fmla="*/ 3374355 w 6717739"/>
              <a:gd name="connsiteY13" fmla="*/ 2311824 h 3284804"/>
              <a:gd name="connsiteX14" fmla="*/ 2581875 w 6717739"/>
              <a:gd name="connsiteY14" fmla="*/ 2083224 h 3284804"/>
              <a:gd name="connsiteX15" fmla="*/ 1530315 w 6717739"/>
              <a:gd name="connsiteY15" fmla="*/ 2189904 h 3284804"/>
              <a:gd name="connsiteX16" fmla="*/ 981675 w 6717739"/>
              <a:gd name="connsiteY16" fmla="*/ 2708064 h 3284804"/>
              <a:gd name="connsiteX17" fmla="*/ 570195 w 6717739"/>
              <a:gd name="connsiteY17" fmla="*/ 2769024 h 3284804"/>
              <a:gd name="connsiteX18" fmla="*/ 128235 w 6717739"/>
              <a:gd name="connsiteY18" fmla="*/ 2357544 h 3284804"/>
              <a:gd name="connsiteX19" fmla="*/ 6315 w 6717739"/>
              <a:gd name="connsiteY19" fmla="*/ 1702224 h 3284804"/>
              <a:gd name="connsiteX20" fmla="*/ 280635 w 6717739"/>
              <a:gd name="connsiteY20" fmla="*/ 1062144 h 3284804"/>
              <a:gd name="connsiteX21" fmla="*/ 935955 w 6717739"/>
              <a:gd name="connsiteY21" fmla="*/ 376344 h 3284804"/>
              <a:gd name="connsiteX22" fmla="*/ 2033235 w 6717739"/>
              <a:gd name="connsiteY22" fmla="*/ 239184 h 3284804"/>
              <a:gd name="connsiteX0" fmla="*/ 1225515 w 6717739"/>
              <a:gd name="connsiteY0" fmla="*/ 269664 h 3284804"/>
              <a:gd name="connsiteX1" fmla="*/ 1972275 w 6717739"/>
              <a:gd name="connsiteY1" fmla="*/ 208704 h 3284804"/>
              <a:gd name="connsiteX2" fmla="*/ 3313395 w 6717739"/>
              <a:gd name="connsiteY2" fmla="*/ 559224 h 3284804"/>
              <a:gd name="connsiteX3" fmla="*/ 4380195 w 6717739"/>
              <a:gd name="connsiteY3" fmla="*/ 818304 h 3284804"/>
              <a:gd name="connsiteX4" fmla="*/ 5462235 w 6717739"/>
              <a:gd name="connsiteY4" fmla="*/ 498264 h 3284804"/>
              <a:gd name="connsiteX5" fmla="*/ 6148035 w 6717739"/>
              <a:gd name="connsiteY5" fmla="*/ 10584 h 3284804"/>
              <a:gd name="connsiteX6" fmla="*/ 6589995 w 6717739"/>
              <a:gd name="connsiteY6" fmla="*/ 239184 h 3284804"/>
              <a:gd name="connsiteX7" fmla="*/ 6681435 w 6717739"/>
              <a:gd name="connsiteY7" fmla="*/ 1092624 h 3284804"/>
              <a:gd name="connsiteX8" fmla="*/ 6056595 w 6717739"/>
              <a:gd name="connsiteY8" fmla="*/ 2083224 h 3284804"/>
              <a:gd name="connsiteX9" fmla="*/ 5096475 w 6717739"/>
              <a:gd name="connsiteY9" fmla="*/ 2555664 h 3284804"/>
              <a:gd name="connsiteX10" fmla="*/ 4349715 w 6717739"/>
              <a:gd name="connsiteY10" fmla="*/ 2631864 h 3284804"/>
              <a:gd name="connsiteX11" fmla="*/ 4151595 w 6717739"/>
              <a:gd name="connsiteY11" fmla="*/ 3256704 h 3284804"/>
              <a:gd name="connsiteX12" fmla="*/ 3755355 w 6717739"/>
              <a:gd name="connsiteY12" fmla="*/ 3089064 h 3284804"/>
              <a:gd name="connsiteX13" fmla="*/ 3374355 w 6717739"/>
              <a:gd name="connsiteY13" fmla="*/ 2311824 h 3284804"/>
              <a:gd name="connsiteX14" fmla="*/ 2581875 w 6717739"/>
              <a:gd name="connsiteY14" fmla="*/ 2083224 h 3284804"/>
              <a:gd name="connsiteX15" fmla="*/ 1530315 w 6717739"/>
              <a:gd name="connsiteY15" fmla="*/ 2189904 h 3284804"/>
              <a:gd name="connsiteX16" fmla="*/ 981675 w 6717739"/>
              <a:gd name="connsiteY16" fmla="*/ 2708064 h 3284804"/>
              <a:gd name="connsiteX17" fmla="*/ 570195 w 6717739"/>
              <a:gd name="connsiteY17" fmla="*/ 2769024 h 3284804"/>
              <a:gd name="connsiteX18" fmla="*/ 128235 w 6717739"/>
              <a:gd name="connsiteY18" fmla="*/ 2357544 h 3284804"/>
              <a:gd name="connsiteX19" fmla="*/ 6315 w 6717739"/>
              <a:gd name="connsiteY19" fmla="*/ 1702224 h 3284804"/>
              <a:gd name="connsiteX20" fmla="*/ 280635 w 6717739"/>
              <a:gd name="connsiteY20" fmla="*/ 1062144 h 3284804"/>
              <a:gd name="connsiteX21" fmla="*/ 935955 w 6717739"/>
              <a:gd name="connsiteY21" fmla="*/ 376344 h 3284804"/>
              <a:gd name="connsiteX22" fmla="*/ 2033235 w 6717739"/>
              <a:gd name="connsiteY22" fmla="*/ 239184 h 3284804"/>
              <a:gd name="connsiteX0" fmla="*/ 1225515 w 6717739"/>
              <a:gd name="connsiteY0" fmla="*/ 609600 h 3624740"/>
              <a:gd name="connsiteX1" fmla="*/ 1972275 w 6717739"/>
              <a:gd name="connsiteY1" fmla="*/ 548640 h 3624740"/>
              <a:gd name="connsiteX2" fmla="*/ 3313395 w 6717739"/>
              <a:gd name="connsiteY2" fmla="*/ 899160 h 3624740"/>
              <a:gd name="connsiteX3" fmla="*/ 4380195 w 6717739"/>
              <a:gd name="connsiteY3" fmla="*/ 1158240 h 3624740"/>
              <a:gd name="connsiteX4" fmla="*/ 5462235 w 6717739"/>
              <a:gd name="connsiteY4" fmla="*/ 838200 h 3624740"/>
              <a:gd name="connsiteX5" fmla="*/ 6148035 w 6717739"/>
              <a:gd name="connsiteY5" fmla="*/ 350520 h 3624740"/>
              <a:gd name="connsiteX6" fmla="*/ 6589995 w 6717739"/>
              <a:gd name="connsiteY6" fmla="*/ 579120 h 3624740"/>
              <a:gd name="connsiteX7" fmla="*/ 6681435 w 6717739"/>
              <a:gd name="connsiteY7" fmla="*/ 1432560 h 3624740"/>
              <a:gd name="connsiteX8" fmla="*/ 6056595 w 6717739"/>
              <a:gd name="connsiteY8" fmla="*/ 2423160 h 3624740"/>
              <a:gd name="connsiteX9" fmla="*/ 5096475 w 6717739"/>
              <a:gd name="connsiteY9" fmla="*/ 2895600 h 3624740"/>
              <a:gd name="connsiteX10" fmla="*/ 4349715 w 6717739"/>
              <a:gd name="connsiteY10" fmla="*/ 2971800 h 3624740"/>
              <a:gd name="connsiteX11" fmla="*/ 4151595 w 6717739"/>
              <a:gd name="connsiteY11" fmla="*/ 3596640 h 3624740"/>
              <a:gd name="connsiteX12" fmla="*/ 3755355 w 6717739"/>
              <a:gd name="connsiteY12" fmla="*/ 3429000 h 3624740"/>
              <a:gd name="connsiteX13" fmla="*/ 3374355 w 6717739"/>
              <a:gd name="connsiteY13" fmla="*/ 2651760 h 3624740"/>
              <a:gd name="connsiteX14" fmla="*/ 2581875 w 6717739"/>
              <a:gd name="connsiteY14" fmla="*/ 2423160 h 3624740"/>
              <a:gd name="connsiteX15" fmla="*/ 1530315 w 6717739"/>
              <a:gd name="connsiteY15" fmla="*/ 2529840 h 3624740"/>
              <a:gd name="connsiteX16" fmla="*/ 981675 w 6717739"/>
              <a:gd name="connsiteY16" fmla="*/ 3048000 h 3624740"/>
              <a:gd name="connsiteX17" fmla="*/ 570195 w 6717739"/>
              <a:gd name="connsiteY17" fmla="*/ 3108960 h 3624740"/>
              <a:gd name="connsiteX18" fmla="*/ 128235 w 6717739"/>
              <a:gd name="connsiteY18" fmla="*/ 2697480 h 3624740"/>
              <a:gd name="connsiteX19" fmla="*/ 6315 w 6717739"/>
              <a:gd name="connsiteY19" fmla="*/ 2042160 h 3624740"/>
              <a:gd name="connsiteX20" fmla="*/ 280635 w 6717739"/>
              <a:gd name="connsiteY20" fmla="*/ 1402080 h 3624740"/>
              <a:gd name="connsiteX21" fmla="*/ 935955 w 6717739"/>
              <a:gd name="connsiteY21" fmla="*/ 716280 h 3624740"/>
              <a:gd name="connsiteX22" fmla="*/ 2002755 w 6717739"/>
              <a:gd name="connsiteY22" fmla="*/ 0 h 3624740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096475 w 6717739"/>
              <a:gd name="connsiteY9" fmla="*/ 2555665 h 3284805"/>
              <a:gd name="connsiteX10" fmla="*/ 434971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935955 w 6717739"/>
              <a:gd name="connsiteY21" fmla="*/ 376345 h 3284805"/>
              <a:gd name="connsiteX22" fmla="*/ 1911315 w 6717739"/>
              <a:gd name="connsiteY22" fmla="*/ 223945 h 3284805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096475 w 6717739"/>
              <a:gd name="connsiteY9" fmla="*/ 2555665 h 3284805"/>
              <a:gd name="connsiteX10" fmla="*/ 434971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935955 w 6717739"/>
              <a:gd name="connsiteY21" fmla="*/ 376345 h 3284805"/>
              <a:gd name="connsiteX22" fmla="*/ 1911315 w 6717739"/>
              <a:gd name="connsiteY22" fmla="*/ 223945 h 3284805"/>
              <a:gd name="connsiteX23" fmla="*/ 1225515 w 6717739"/>
              <a:gd name="connsiteY23" fmla="*/ 269665 h 3284805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096475 w 6717739"/>
              <a:gd name="connsiteY9" fmla="*/ 2555665 h 3284805"/>
              <a:gd name="connsiteX10" fmla="*/ 434971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935955 w 6717739"/>
              <a:gd name="connsiteY21" fmla="*/ 376345 h 3284805"/>
              <a:gd name="connsiteX22" fmla="*/ 1225515 w 6717739"/>
              <a:gd name="connsiteY22" fmla="*/ 269665 h 3284805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096475 w 6717739"/>
              <a:gd name="connsiteY9" fmla="*/ 2555665 h 3284805"/>
              <a:gd name="connsiteX10" fmla="*/ 434971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707355 w 6717739"/>
              <a:gd name="connsiteY21" fmla="*/ 513505 h 3284805"/>
              <a:gd name="connsiteX22" fmla="*/ 1225515 w 6717739"/>
              <a:gd name="connsiteY22" fmla="*/ 269665 h 3284805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096475 w 6717739"/>
              <a:gd name="connsiteY9" fmla="*/ 2555665 h 3284805"/>
              <a:gd name="connsiteX10" fmla="*/ 434971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707355 w 6717739"/>
              <a:gd name="connsiteY21" fmla="*/ 513505 h 3284805"/>
              <a:gd name="connsiteX22" fmla="*/ 1225515 w 6717739"/>
              <a:gd name="connsiteY22" fmla="*/ 269665 h 3284805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096475 w 6717739"/>
              <a:gd name="connsiteY9" fmla="*/ 2555665 h 3284805"/>
              <a:gd name="connsiteX10" fmla="*/ 434971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707355 w 6717739"/>
              <a:gd name="connsiteY21" fmla="*/ 513505 h 3284805"/>
              <a:gd name="connsiteX22" fmla="*/ 1225515 w 6717739"/>
              <a:gd name="connsiteY22" fmla="*/ 269665 h 3284805"/>
              <a:gd name="connsiteX0" fmla="*/ 1225515 w 6717739"/>
              <a:gd name="connsiteY0" fmla="*/ 269665 h 3282661"/>
              <a:gd name="connsiteX1" fmla="*/ 1972275 w 6717739"/>
              <a:gd name="connsiteY1" fmla="*/ 208705 h 3282661"/>
              <a:gd name="connsiteX2" fmla="*/ 3313395 w 6717739"/>
              <a:gd name="connsiteY2" fmla="*/ 559225 h 3282661"/>
              <a:gd name="connsiteX3" fmla="*/ 4380195 w 6717739"/>
              <a:gd name="connsiteY3" fmla="*/ 818305 h 3282661"/>
              <a:gd name="connsiteX4" fmla="*/ 5462235 w 6717739"/>
              <a:gd name="connsiteY4" fmla="*/ 498265 h 3282661"/>
              <a:gd name="connsiteX5" fmla="*/ 6148035 w 6717739"/>
              <a:gd name="connsiteY5" fmla="*/ 10585 h 3282661"/>
              <a:gd name="connsiteX6" fmla="*/ 6589995 w 6717739"/>
              <a:gd name="connsiteY6" fmla="*/ 239185 h 3282661"/>
              <a:gd name="connsiteX7" fmla="*/ 6681435 w 6717739"/>
              <a:gd name="connsiteY7" fmla="*/ 1092625 h 3282661"/>
              <a:gd name="connsiteX8" fmla="*/ 6056595 w 6717739"/>
              <a:gd name="connsiteY8" fmla="*/ 2083225 h 3282661"/>
              <a:gd name="connsiteX9" fmla="*/ 5096475 w 6717739"/>
              <a:gd name="connsiteY9" fmla="*/ 2555665 h 3282661"/>
              <a:gd name="connsiteX10" fmla="*/ 4425915 w 6717739"/>
              <a:gd name="connsiteY10" fmla="*/ 2662345 h 3282661"/>
              <a:gd name="connsiteX11" fmla="*/ 4151595 w 6717739"/>
              <a:gd name="connsiteY11" fmla="*/ 3256705 h 3282661"/>
              <a:gd name="connsiteX12" fmla="*/ 3755355 w 6717739"/>
              <a:gd name="connsiteY12" fmla="*/ 3089065 h 3282661"/>
              <a:gd name="connsiteX13" fmla="*/ 3374355 w 6717739"/>
              <a:gd name="connsiteY13" fmla="*/ 2311825 h 3282661"/>
              <a:gd name="connsiteX14" fmla="*/ 2581875 w 6717739"/>
              <a:gd name="connsiteY14" fmla="*/ 2083225 h 3282661"/>
              <a:gd name="connsiteX15" fmla="*/ 1530315 w 6717739"/>
              <a:gd name="connsiteY15" fmla="*/ 2189905 h 3282661"/>
              <a:gd name="connsiteX16" fmla="*/ 981675 w 6717739"/>
              <a:gd name="connsiteY16" fmla="*/ 2708065 h 3282661"/>
              <a:gd name="connsiteX17" fmla="*/ 570195 w 6717739"/>
              <a:gd name="connsiteY17" fmla="*/ 2769025 h 3282661"/>
              <a:gd name="connsiteX18" fmla="*/ 128235 w 6717739"/>
              <a:gd name="connsiteY18" fmla="*/ 2357545 h 3282661"/>
              <a:gd name="connsiteX19" fmla="*/ 6315 w 6717739"/>
              <a:gd name="connsiteY19" fmla="*/ 1702225 h 3282661"/>
              <a:gd name="connsiteX20" fmla="*/ 280635 w 6717739"/>
              <a:gd name="connsiteY20" fmla="*/ 1062145 h 3282661"/>
              <a:gd name="connsiteX21" fmla="*/ 707355 w 6717739"/>
              <a:gd name="connsiteY21" fmla="*/ 513505 h 3282661"/>
              <a:gd name="connsiteX22" fmla="*/ 1225515 w 6717739"/>
              <a:gd name="connsiteY22" fmla="*/ 269665 h 3282661"/>
              <a:gd name="connsiteX0" fmla="*/ 1225515 w 6717739"/>
              <a:gd name="connsiteY0" fmla="*/ 269665 h 3282661"/>
              <a:gd name="connsiteX1" fmla="*/ 1972275 w 6717739"/>
              <a:gd name="connsiteY1" fmla="*/ 208705 h 3282661"/>
              <a:gd name="connsiteX2" fmla="*/ 3313395 w 6717739"/>
              <a:gd name="connsiteY2" fmla="*/ 559225 h 3282661"/>
              <a:gd name="connsiteX3" fmla="*/ 4380195 w 6717739"/>
              <a:gd name="connsiteY3" fmla="*/ 818305 h 3282661"/>
              <a:gd name="connsiteX4" fmla="*/ 5462235 w 6717739"/>
              <a:gd name="connsiteY4" fmla="*/ 498265 h 3282661"/>
              <a:gd name="connsiteX5" fmla="*/ 6148035 w 6717739"/>
              <a:gd name="connsiteY5" fmla="*/ 10585 h 3282661"/>
              <a:gd name="connsiteX6" fmla="*/ 6589995 w 6717739"/>
              <a:gd name="connsiteY6" fmla="*/ 239185 h 3282661"/>
              <a:gd name="connsiteX7" fmla="*/ 6681435 w 6717739"/>
              <a:gd name="connsiteY7" fmla="*/ 1092625 h 3282661"/>
              <a:gd name="connsiteX8" fmla="*/ 6056595 w 6717739"/>
              <a:gd name="connsiteY8" fmla="*/ 2083225 h 3282661"/>
              <a:gd name="connsiteX9" fmla="*/ 5111715 w 6717739"/>
              <a:gd name="connsiteY9" fmla="*/ 2601385 h 3282661"/>
              <a:gd name="connsiteX10" fmla="*/ 4425915 w 6717739"/>
              <a:gd name="connsiteY10" fmla="*/ 2662345 h 3282661"/>
              <a:gd name="connsiteX11" fmla="*/ 4151595 w 6717739"/>
              <a:gd name="connsiteY11" fmla="*/ 3256705 h 3282661"/>
              <a:gd name="connsiteX12" fmla="*/ 3755355 w 6717739"/>
              <a:gd name="connsiteY12" fmla="*/ 3089065 h 3282661"/>
              <a:gd name="connsiteX13" fmla="*/ 3374355 w 6717739"/>
              <a:gd name="connsiteY13" fmla="*/ 2311825 h 3282661"/>
              <a:gd name="connsiteX14" fmla="*/ 2581875 w 6717739"/>
              <a:gd name="connsiteY14" fmla="*/ 2083225 h 3282661"/>
              <a:gd name="connsiteX15" fmla="*/ 1530315 w 6717739"/>
              <a:gd name="connsiteY15" fmla="*/ 2189905 h 3282661"/>
              <a:gd name="connsiteX16" fmla="*/ 981675 w 6717739"/>
              <a:gd name="connsiteY16" fmla="*/ 2708065 h 3282661"/>
              <a:gd name="connsiteX17" fmla="*/ 570195 w 6717739"/>
              <a:gd name="connsiteY17" fmla="*/ 2769025 h 3282661"/>
              <a:gd name="connsiteX18" fmla="*/ 128235 w 6717739"/>
              <a:gd name="connsiteY18" fmla="*/ 2357545 h 3282661"/>
              <a:gd name="connsiteX19" fmla="*/ 6315 w 6717739"/>
              <a:gd name="connsiteY19" fmla="*/ 1702225 h 3282661"/>
              <a:gd name="connsiteX20" fmla="*/ 280635 w 6717739"/>
              <a:gd name="connsiteY20" fmla="*/ 1062145 h 3282661"/>
              <a:gd name="connsiteX21" fmla="*/ 707355 w 6717739"/>
              <a:gd name="connsiteY21" fmla="*/ 513505 h 3282661"/>
              <a:gd name="connsiteX22" fmla="*/ 1225515 w 6717739"/>
              <a:gd name="connsiteY22" fmla="*/ 269665 h 3282661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111715 w 6717739"/>
              <a:gd name="connsiteY9" fmla="*/ 2601385 h 3284805"/>
              <a:gd name="connsiteX10" fmla="*/ 441067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707355 w 6717739"/>
              <a:gd name="connsiteY21" fmla="*/ 513505 h 3284805"/>
              <a:gd name="connsiteX22" fmla="*/ 1225515 w 6717739"/>
              <a:gd name="connsiteY22" fmla="*/ 269665 h 3284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717739" h="3284805">
                <a:moveTo>
                  <a:pt x="1225515" y="269665"/>
                </a:moveTo>
                <a:cubicBezTo>
                  <a:pt x="1398235" y="241725"/>
                  <a:pt x="1624295" y="160445"/>
                  <a:pt x="1972275" y="208705"/>
                </a:cubicBezTo>
                <a:cubicBezTo>
                  <a:pt x="2320255" y="256965"/>
                  <a:pt x="2912075" y="457625"/>
                  <a:pt x="3313395" y="559225"/>
                </a:cubicBezTo>
                <a:cubicBezTo>
                  <a:pt x="3714715" y="660825"/>
                  <a:pt x="4022055" y="828465"/>
                  <a:pt x="4380195" y="818305"/>
                </a:cubicBezTo>
                <a:cubicBezTo>
                  <a:pt x="4738335" y="808145"/>
                  <a:pt x="5167595" y="632885"/>
                  <a:pt x="5462235" y="498265"/>
                </a:cubicBezTo>
                <a:cubicBezTo>
                  <a:pt x="5756875" y="363645"/>
                  <a:pt x="5960075" y="53765"/>
                  <a:pt x="6148035" y="10585"/>
                </a:cubicBezTo>
                <a:cubicBezTo>
                  <a:pt x="6335995" y="-32595"/>
                  <a:pt x="6501095" y="58845"/>
                  <a:pt x="6589995" y="239185"/>
                </a:cubicBezTo>
                <a:cubicBezTo>
                  <a:pt x="6678895" y="419525"/>
                  <a:pt x="6770335" y="785285"/>
                  <a:pt x="6681435" y="1092625"/>
                </a:cubicBezTo>
                <a:cubicBezTo>
                  <a:pt x="6592535" y="1399965"/>
                  <a:pt x="6318215" y="1831765"/>
                  <a:pt x="6056595" y="2083225"/>
                </a:cubicBezTo>
                <a:cubicBezTo>
                  <a:pt x="5794975" y="2334685"/>
                  <a:pt x="5386035" y="2509945"/>
                  <a:pt x="5111715" y="2601385"/>
                </a:cubicBezTo>
                <a:cubicBezTo>
                  <a:pt x="4837395" y="2692825"/>
                  <a:pt x="4570695" y="2522645"/>
                  <a:pt x="4410675" y="2631865"/>
                </a:cubicBezTo>
                <a:cubicBezTo>
                  <a:pt x="4250655" y="2741085"/>
                  <a:pt x="4260815" y="3180505"/>
                  <a:pt x="4151595" y="3256705"/>
                </a:cubicBezTo>
                <a:cubicBezTo>
                  <a:pt x="4042375" y="3332905"/>
                  <a:pt x="3884895" y="3246545"/>
                  <a:pt x="3755355" y="3089065"/>
                </a:cubicBezTo>
                <a:cubicBezTo>
                  <a:pt x="3625815" y="2931585"/>
                  <a:pt x="3569935" y="2479465"/>
                  <a:pt x="3374355" y="2311825"/>
                </a:cubicBezTo>
                <a:cubicBezTo>
                  <a:pt x="3178775" y="2144185"/>
                  <a:pt x="2889215" y="2103545"/>
                  <a:pt x="2581875" y="2083225"/>
                </a:cubicBezTo>
                <a:cubicBezTo>
                  <a:pt x="2274535" y="2062905"/>
                  <a:pt x="1797015" y="2085765"/>
                  <a:pt x="1530315" y="2189905"/>
                </a:cubicBezTo>
                <a:cubicBezTo>
                  <a:pt x="1263615" y="2294045"/>
                  <a:pt x="1141695" y="2611545"/>
                  <a:pt x="981675" y="2708065"/>
                </a:cubicBezTo>
                <a:cubicBezTo>
                  <a:pt x="821655" y="2804585"/>
                  <a:pt x="712435" y="2827445"/>
                  <a:pt x="570195" y="2769025"/>
                </a:cubicBezTo>
                <a:cubicBezTo>
                  <a:pt x="427955" y="2710605"/>
                  <a:pt x="222215" y="2535345"/>
                  <a:pt x="128235" y="2357545"/>
                </a:cubicBezTo>
                <a:cubicBezTo>
                  <a:pt x="34255" y="2179745"/>
                  <a:pt x="-19085" y="1918125"/>
                  <a:pt x="6315" y="1702225"/>
                </a:cubicBezTo>
                <a:cubicBezTo>
                  <a:pt x="31715" y="1486325"/>
                  <a:pt x="163795" y="1260265"/>
                  <a:pt x="280635" y="1062145"/>
                </a:cubicBezTo>
                <a:cubicBezTo>
                  <a:pt x="397475" y="864025"/>
                  <a:pt x="435575" y="698925"/>
                  <a:pt x="707355" y="513505"/>
                </a:cubicBezTo>
                <a:cubicBezTo>
                  <a:pt x="979135" y="328085"/>
                  <a:pt x="1052795" y="297605"/>
                  <a:pt x="1225515" y="269665"/>
                </a:cubicBezTo>
                <a:close/>
              </a:path>
            </a:pathLst>
          </a:custGeom>
          <a:solidFill>
            <a:srgbClr val="A53926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264891" y="2854824"/>
            <a:ext cx="3479761" cy="2434438"/>
          </a:xfrm>
          <a:custGeom>
            <a:avLst/>
            <a:gdLst>
              <a:gd name="connsiteX0" fmla="*/ 366336 w 3431430"/>
              <a:gd name="connsiteY0" fmla="*/ 356443 h 2527606"/>
              <a:gd name="connsiteX1" fmla="*/ 1052136 w 3431430"/>
              <a:gd name="connsiteY1" fmla="*/ 51643 h 2527606"/>
              <a:gd name="connsiteX2" fmla="*/ 1966536 w 3431430"/>
              <a:gd name="connsiteY2" fmla="*/ 36403 h 2527606"/>
              <a:gd name="connsiteX3" fmla="*/ 2896176 w 3431430"/>
              <a:gd name="connsiteY3" fmla="*/ 417403 h 2527606"/>
              <a:gd name="connsiteX4" fmla="*/ 3261936 w 3431430"/>
              <a:gd name="connsiteY4" fmla="*/ 1316563 h 2527606"/>
              <a:gd name="connsiteX5" fmla="*/ 3429576 w 3431430"/>
              <a:gd name="connsiteY5" fmla="*/ 1865203 h 2527606"/>
              <a:gd name="connsiteX6" fmla="*/ 3292416 w 3431430"/>
              <a:gd name="connsiteY6" fmla="*/ 2017603 h 2527606"/>
              <a:gd name="connsiteX7" fmla="*/ 2545656 w 3431430"/>
              <a:gd name="connsiteY7" fmla="*/ 1789003 h 2527606"/>
              <a:gd name="connsiteX8" fmla="*/ 1661736 w 3431430"/>
              <a:gd name="connsiteY8" fmla="*/ 1819483 h 2527606"/>
              <a:gd name="connsiteX9" fmla="*/ 884496 w 3431430"/>
              <a:gd name="connsiteY9" fmla="*/ 2170003 h 2527606"/>
              <a:gd name="connsiteX10" fmla="*/ 747336 w 3431430"/>
              <a:gd name="connsiteY10" fmla="*/ 2490043 h 2527606"/>
              <a:gd name="connsiteX11" fmla="*/ 320616 w 3431430"/>
              <a:gd name="connsiteY11" fmla="*/ 2429083 h 2527606"/>
              <a:gd name="connsiteX12" fmla="*/ 576 w 3431430"/>
              <a:gd name="connsiteY12" fmla="*/ 1667083 h 2527606"/>
              <a:gd name="connsiteX13" fmla="*/ 244416 w 3431430"/>
              <a:gd name="connsiteY13" fmla="*/ 539323 h 2527606"/>
              <a:gd name="connsiteX14" fmla="*/ 335856 w 3431430"/>
              <a:gd name="connsiteY14" fmla="*/ 463123 h 2527606"/>
              <a:gd name="connsiteX0" fmla="*/ 366336 w 3431430"/>
              <a:gd name="connsiteY0" fmla="*/ 356443 h 2527606"/>
              <a:gd name="connsiteX1" fmla="*/ 1052136 w 3431430"/>
              <a:gd name="connsiteY1" fmla="*/ 51643 h 2527606"/>
              <a:gd name="connsiteX2" fmla="*/ 1966536 w 3431430"/>
              <a:gd name="connsiteY2" fmla="*/ 36403 h 2527606"/>
              <a:gd name="connsiteX3" fmla="*/ 2896176 w 3431430"/>
              <a:gd name="connsiteY3" fmla="*/ 417403 h 2527606"/>
              <a:gd name="connsiteX4" fmla="*/ 3261936 w 3431430"/>
              <a:gd name="connsiteY4" fmla="*/ 1316563 h 2527606"/>
              <a:gd name="connsiteX5" fmla="*/ 3429576 w 3431430"/>
              <a:gd name="connsiteY5" fmla="*/ 1865203 h 2527606"/>
              <a:gd name="connsiteX6" fmla="*/ 3292416 w 3431430"/>
              <a:gd name="connsiteY6" fmla="*/ 2017603 h 2527606"/>
              <a:gd name="connsiteX7" fmla="*/ 2545656 w 3431430"/>
              <a:gd name="connsiteY7" fmla="*/ 1789003 h 2527606"/>
              <a:gd name="connsiteX8" fmla="*/ 1661736 w 3431430"/>
              <a:gd name="connsiteY8" fmla="*/ 1819483 h 2527606"/>
              <a:gd name="connsiteX9" fmla="*/ 884496 w 3431430"/>
              <a:gd name="connsiteY9" fmla="*/ 2170003 h 2527606"/>
              <a:gd name="connsiteX10" fmla="*/ 747336 w 3431430"/>
              <a:gd name="connsiteY10" fmla="*/ 2490043 h 2527606"/>
              <a:gd name="connsiteX11" fmla="*/ 320616 w 3431430"/>
              <a:gd name="connsiteY11" fmla="*/ 2429083 h 2527606"/>
              <a:gd name="connsiteX12" fmla="*/ 576 w 3431430"/>
              <a:gd name="connsiteY12" fmla="*/ 1667083 h 2527606"/>
              <a:gd name="connsiteX13" fmla="*/ 244416 w 3431430"/>
              <a:gd name="connsiteY13" fmla="*/ 539323 h 2527606"/>
              <a:gd name="connsiteX0" fmla="*/ 366336 w 3431430"/>
              <a:gd name="connsiteY0" fmla="*/ 356443 h 2527606"/>
              <a:gd name="connsiteX1" fmla="*/ 1052136 w 3431430"/>
              <a:gd name="connsiteY1" fmla="*/ 51643 h 2527606"/>
              <a:gd name="connsiteX2" fmla="*/ 1966536 w 3431430"/>
              <a:gd name="connsiteY2" fmla="*/ 36403 h 2527606"/>
              <a:gd name="connsiteX3" fmla="*/ 2896176 w 3431430"/>
              <a:gd name="connsiteY3" fmla="*/ 417403 h 2527606"/>
              <a:gd name="connsiteX4" fmla="*/ 3261936 w 3431430"/>
              <a:gd name="connsiteY4" fmla="*/ 1316563 h 2527606"/>
              <a:gd name="connsiteX5" fmla="*/ 3429576 w 3431430"/>
              <a:gd name="connsiteY5" fmla="*/ 1865203 h 2527606"/>
              <a:gd name="connsiteX6" fmla="*/ 3292416 w 3431430"/>
              <a:gd name="connsiteY6" fmla="*/ 2017603 h 2527606"/>
              <a:gd name="connsiteX7" fmla="*/ 2545656 w 3431430"/>
              <a:gd name="connsiteY7" fmla="*/ 1789003 h 2527606"/>
              <a:gd name="connsiteX8" fmla="*/ 1661736 w 3431430"/>
              <a:gd name="connsiteY8" fmla="*/ 1819483 h 2527606"/>
              <a:gd name="connsiteX9" fmla="*/ 884496 w 3431430"/>
              <a:gd name="connsiteY9" fmla="*/ 2170003 h 2527606"/>
              <a:gd name="connsiteX10" fmla="*/ 747336 w 3431430"/>
              <a:gd name="connsiteY10" fmla="*/ 2490043 h 2527606"/>
              <a:gd name="connsiteX11" fmla="*/ 320616 w 3431430"/>
              <a:gd name="connsiteY11" fmla="*/ 2429083 h 2527606"/>
              <a:gd name="connsiteX12" fmla="*/ 576 w 3431430"/>
              <a:gd name="connsiteY12" fmla="*/ 1667083 h 2527606"/>
              <a:gd name="connsiteX13" fmla="*/ 244416 w 3431430"/>
              <a:gd name="connsiteY13" fmla="*/ 539323 h 2527606"/>
              <a:gd name="connsiteX14" fmla="*/ 366336 w 3431430"/>
              <a:gd name="connsiteY14" fmla="*/ 356443 h 2527606"/>
              <a:gd name="connsiteX0" fmla="*/ 244416 w 3431430"/>
              <a:gd name="connsiteY0" fmla="*/ 539323 h 2527606"/>
              <a:gd name="connsiteX1" fmla="*/ 1052136 w 3431430"/>
              <a:gd name="connsiteY1" fmla="*/ 51643 h 2527606"/>
              <a:gd name="connsiteX2" fmla="*/ 1966536 w 3431430"/>
              <a:gd name="connsiteY2" fmla="*/ 36403 h 2527606"/>
              <a:gd name="connsiteX3" fmla="*/ 2896176 w 3431430"/>
              <a:gd name="connsiteY3" fmla="*/ 417403 h 2527606"/>
              <a:gd name="connsiteX4" fmla="*/ 3261936 w 3431430"/>
              <a:gd name="connsiteY4" fmla="*/ 1316563 h 2527606"/>
              <a:gd name="connsiteX5" fmla="*/ 3429576 w 3431430"/>
              <a:gd name="connsiteY5" fmla="*/ 1865203 h 2527606"/>
              <a:gd name="connsiteX6" fmla="*/ 3292416 w 3431430"/>
              <a:gd name="connsiteY6" fmla="*/ 2017603 h 2527606"/>
              <a:gd name="connsiteX7" fmla="*/ 2545656 w 3431430"/>
              <a:gd name="connsiteY7" fmla="*/ 1789003 h 2527606"/>
              <a:gd name="connsiteX8" fmla="*/ 1661736 w 3431430"/>
              <a:gd name="connsiteY8" fmla="*/ 1819483 h 2527606"/>
              <a:gd name="connsiteX9" fmla="*/ 884496 w 3431430"/>
              <a:gd name="connsiteY9" fmla="*/ 2170003 h 2527606"/>
              <a:gd name="connsiteX10" fmla="*/ 747336 w 3431430"/>
              <a:gd name="connsiteY10" fmla="*/ 2490043 h 2527606"/>
              <a:gd name="connsiteX11" fmla="*/ 320616 w 3431430"/>
              <a:gd name="connsiteY11" fmla="*/ 2429083 h 2527606"/>
              <a:gd name="connsiteX12" fmla="*/ 576 w 3431430"/>
              <a:gd name="connsiteY12" fmla="*/ 1667083 h 2527606"/>
              <a:gd name="connsiteX13" fmla="*/ 244416 w 3431430"/>
              <a:gd name="connsiteY13" fmla="*/ 539323 h 2527606"/>
              <a:gd name="connsiteX0" fmla="*/ 244416 w 3431430"/>
              <a:gd name="connsiteY0" fmla="*/ 539323 h 2527606"/>
              <a:gd name="connsiteX1" fmla="*/ 1052136 w 3431430"/>
              <a:gd name="connsiteY1" fmla="*/ 51643 h 2527606"/>
              <a:gd name="connsiteX2" fmla="*/ 1966536 w 3431430"/>
              <a:gd name="connsiteY2" fmla="*/ 36403 h 2527606"/>
              <a:gd name="connsiteX3" fmla="*/ 2896176 w 3431430"/>
              <a:gd name="connsiteY3" fmla="*/ 417403 h 2527606"/>
              <a:gd name="connsiteX4" fmla="*/ 3261936 w 3431430"/>
              <a:gd name="connsiteY4" fmla="*/ 1316563 h 2527606"/>
              <a:gd name="connsiteX5" fmla="*/ 3429576 w 3431430"/>
              <a:gd name="connsiteY5" fmla="*/ 1865203 h 2527606"/>
              <a:gd name="connsiteX6" fmla="*/ 3292416 w 3431430"/>
              <a:gd name="connsiteY6" fmla="*/ 2017603 h 2527606"/>
              <a:gd name="connsiteX7" fmla="*/ 2545656 w 3431430"/>
              <a:gd name="connsiteY7" fmla="*/ 1789003 h 2527606"/>
              <a:gd name="connsiteX8" fmla="*/ 1661736 w 3431430"/>
              <a:gd name="connsiteY8" fmla="*/ 1819483 h 2527606"/>
              <a:gd name="connsiteX9" fmla="*/ 884496 w 3431430"/>
              <a:gd name="connsiteY9" fmla="*/ 2170003 h 2527606"/>
              <a:gd name="connsiteX10" fmla="*/ 747336 w 3431430"/>
              <a:gd name="connsiteY10" fmla="*/ 2490043 h 2527606"/>
              <a:gd name="connsiteX11" fmla="*/ 320616 w 3431430"/>
              <a:gd name="connsiteY11" fmla="*/ 2429083 h 2527606"/>
              <a:gd name="connsiteX12" fmla="*/ 576 w 3431430"/>
              <a:gd name="connsiteY12" fmla="*/ 1667083 h 2527606"/>
              <a:gd name="connsiteX13" fmla="*/ 244416 w 3431430"/>
              <a:gd name="connsiteY13" fmla="*/ 539323 h 2527606"/>
              <a:gd name="connsiteX0" fmla="*/ 244844 w 3431858"/>
              <a:gd name="connsiteY0" fmla="*/ 539323 h 2527606"/>
              <a:gd name="connsiteX1" fmla="*/ 1052564 w 3431858"/>
              <a:gd name="connsiteY1" fmla="*/ 51643 h 2527606"/>
              <a:gd name="connsiteX2" fmla="*/ 1966964 w 3431858"/>
              <a:gd name="connsiteY2" fmla="*/ 36403 h 2527606"/>
              <a:gd name="connsiteX3" fmla="*/ 2896604 w 3431858"/>
              <a:gd name="connsiteY3" fmla="*/ 417403 h 2527606"/>
              <a:gd name="connsiteX4" fmla="*/ 3262364 w 3431858"/>
              <a:gd name="connsiteY4" fmla="*/ 1316563 h 2527606"/>
              <a:gd name="connsiteX5" fmla="*/ 3430004 w 3431858"/>
              <a:gd name="connsiteY5" fmla="*/ 1865203 h 2527606"/>
              <a:gd name="connsiteX6" fmla="*/ 3292844 w 3431858"/>
              <a:gd name="connsiteY6" fmla="*/ 2017603 h 2527606"/>
              <a:gd name="connsiteX7" fmla="*/ 2546084 w 3431858"/>
              <a:gd name="connsiteY7" fmla="*/ 1789003 h 2527606"/>
              <a:gd name="connsiteX8" fmla="*/ 1662164 w 3431858"/>
              <a:gd name="connsiteY8" fmla="*/ 1819483 h 2527606"/>
              <a:gd name="connsiteX9" fmla="*/ 884924 w 3431858"/>
              <a:gd name="connsiteY9" fmla="*/ 2170003 h 2527606"/>
              <a:gd name="connsiteX10" fmla="*/ 747764 w 3431858"/>
              <a:gd name="connsiteY10" fmla="*/ 2490043 h 2527606"/>
              <a:gd name="connsiteX11" fmla="*/ 321044 w 3431858"/>
              <a:gd name="connsiteY11" fmla="*/ 2429083 h 2527606"/>
              <a:gd name="connsiteX12" fmla="*/ 1004 w 3431858"/>
              <a:gd name="connsiteY12" fmla="*/ 1667083 h 2527606"/>
              <a:gd name="connsiteX13" fmla="*/ 244844 w 3431858"/>
              <a:gd name="connsiteY13" fmla="*/ 539323 h 2527606"/>
              <a:gd name="connsiteX0" fmla="*/ 251802 w 3438816"/>
              <a:gd name="connsiteY0" fmla="*/ 539323 h 2527606"/>
              <a:gd name="connsiteX1" fmla="*/ 1059522 w 3438816"/>
              <a:gd name="connsiteY1" fmla="*/ 51643 h 2527606"/>
              <a:gd name="connsiteX2" fmla="*/ 1973922 w 3438816"/>
              <a:gd name="connsiteY2" fmla="*/ 36403 h 2527606"/>
              <a:gd name="connsiteX3" fmla="*/ 2903562 w 3438816"/>
              <a:gd name="connsiteY3" fmla="*/ 417403 h 2527606"/>
              <a:gd name="connsiteX4" fmla="*/ 3269322 w 3438816"/>
              <a:gd name="connsiteY4" fmla="*/ 1316563 h 2527606"/>
              <a:gd name="connsiteX5" fmla="*/ 3436962 w 3438816"/>
              <a:gd name="connsiteY5" fmla="*/ 1865203 h 2527606"/>
              <a:gd name="connsiteX6" fmla="*/ 3299802 w 3438816"/>
              <a:gd name="connsiteY6" fmla="*/ 2017603 h 2527606"/>
              <a:gd name="connsiteX7" fmla="*/ 2553042 w 3438816"/>
              <a:gd name="connsiteY7" fmla="*/ 1789003 h 2527606"/>
              <a:gd name="connsiteX8" fmla="*/ 1669122 w 3438816"/>
              <a:gd name="connsiteY8" fmla="*/ 1819483 h 2527606"/>
              <a:gd name="connsiteX9" fmla="*/ 891882 w 3438816"/>
              <a:gd name="connsiteY9" fmla="*/ 2170003 h 2527606"/>
              <a:gd name="connsiteX10" fmla="*/ 754722 w 3438816"/>
              <a:gd name="connsiteY10" fmla="*/ 2490043 h 2527606"/>
              <a:gd name="connsiteX11" fmla="*/ 328002 w 3438816"/>
              <a:gd name="connsiteY11" fmla="*/ 2429083 h 2527606"/>
              <a:gd name="connsiteX12" fmla="*/ 7962 w 3438816"/>
              <a:gd name="connsiteY12" fmla="*/ 1667083 h 2527606"/>
              <a:gd name="connsiteX13" fmla="*/ 251802 w 3438816"/>
              <a:gd name="connsiteY13" fmla="*/ 539323 h 2527606"/>
              <a:gd name="connsiteX0" fmla="*/ 251802 w 3438816"/>
              <a:gd name="connsiteY0" fmla="*/ 539323 h 2530694"/>
              <a:gd name="connsiteX1" fmla="*/ 1059522 w 3438816"/>
              <a:gd name="connsiteY1" fmla="*/ 51643 h 2530694"/>
              <a:gd name="connsiteX2" fmla="*/ 1973922 w 3438816"/>
              <a:gd name="connsiteY2" fmla="*/ 36403 h 2530694"/>
              <a:gd name="connsiteX3" fmla="*/ 2903562 w 3438816"/>
              <a:gd name="connsiteY3" fmla="*/ 417403 h 2530694"/>
              <a:gd name="connsiteX4" fmla="*/ 3269322 w 3438816"/>
              <a:gd name="connsiteY4" fmla="*/ 1316563 h 2530694"/>
              <a:gd name="connsiteX5" fmla="*/ 3436962 w 3438816"/>
              <a:gd name="connsiteY5" fmla="*/ 1865203 h 2530694"/>
              <a:gd name="connsiteX6" fmla="*/ 3299802 w 3438816"/>
              <a:gd name="connsiteY6" fmla="*/ 2017603 h 2530694"/>
              <a:gd name="connsiteX7" fmla="*/ 2553042 w 3438816"/>
              <a:gd name="connsiteY7" fmla="*/ 1789003 h 2530694"/>
              <a:gd name="connsiteX8" fmla="*/ 1669122 w 3438816"/>
              <a:gd name="connsiteY8" fmla="*/ 1819483 h 2530694"/>
              <a:gd name="connsiteX9" fmla="*/ 983322 w 3438816"/>
              <a:gd name="connsiteY9" fmla="*/ 2124283 h 2530694"/>
              <a:gd name="connsiteX10" fmla="*/ 754722 w 3438816"/>
              <a:gd name="connsiteY10" fmla="*/ 2490043 h 2530694"/>
              <a:gd name="connsiteX11" fmla="*/ 328002 w 3438816"/>
              <a:gd name="connsiteY11" fmla="*/ 2429083 h 2530694"/>
              <a:gd name="connsiteX12" fmla="*/ 7962 w 3438816"/>
              <a:gd name="connsiteY12" fmla="*/ 1667083 h 2530694"/>
              <a:gd name="connsiteX13" fmla="*/ 251802 w 3438816"/>
              <a:gd name="connsiteY13" fmla="*/ 539323 h 2530694"/>
              <a:gd name="connsiteX0" fmla="*/ 251802 w 3438816"/>
              <a:gd name="connsiteY0" fmla="*/ 539323 h 2521505"/>
              <a:gd name="connsiteX1" fmla="*/ 1059522 w 3438816"/>
              <a:gd name="connsiteY1" fmla="*/ 51643 h 2521505"/>
              <a:gd name="connsiteX2" fmla="*/ 1973922 w 3438816"/>
              <a:gd name="connsiteY2" fmla="*/ 36403 h 2521505"/>
              <a:gd name="connsiteX3" fmla="*/ 2903562 w 3438816"/>
              <a:gd name="connsiteY3" fmla="*/ 417403 h 2521505"/>
              <a:gd name="connsiteX4" fmla="*/ 3269322 w 3438816"/>
              <a:gd name="connsiteY4" fmla="*/ 1316563 h 2521505"/>
              <a:gd name="connsiteX5" fmla="*/ 3436962 w 3438816"/>
              <a:gd name="connsiteY5" fmla="*/ 1865203 h 2521505"/>
              <a:gd name="connsiteX6" fmla="*/ 3299802 w 3438816"/>
              <a:gd name="connsiteY6" fmla="*/ 2017603 h 2521505"/>
              <a:gd name="connsiteX7" fmla="*/ 2553042 w 3438816"/>
              <a:gd name="connsiteY7" fmla="*/ 1789003 h 2521505"/>
              <a:gd name="connsiteX8" fmla="*/ 1669122 w 3438816"/>
              <a:gd name="connsiteY8" fmla="*/ 1819483 h 2521505"/>
              <a:gd name="connsiteX9" fmla="*/ 983322 w 3438816"/>
              <a:gd name="connsiteY9" fmla="*/ 2124283 h 2521505"/>
              <a:gd name="connsiteX10" fmla="*/ 739482 w 3438816"/>
              <a:gd name="connsiteY10" fmla="*/ 2474803 h 2521505"/>
              <a:gd name="connsiteX11" fmla="*/ 328002 w 3438816"/>
              <a:gd name="connsiteY11" fmla="*/ 2429083 h 2521505"/>
              <a:gd name="connsiteX12" fmla="*/ 7962 w 3438816"/>
              <a:gd name="connsiteY12" fmla="*/ 1667083 h 2521505"/>
              <a:gd name="connsiteX13" fmla="*/ 251802 w 3438816"/>
              <a:gd name="connsiteY13" fmla="*/ 539323 h 2521505"/>
              <a:gd name="connsiteX0" fmla="*/ 251802 w 3438816"/>
              <a:gd name="connsiteY0" fmla="*/ 556319 h 2538501"/>
              <a:gd name="connsiteX1" fmla="*/ 1059522 w 3438816"/>
              <a:gd name="connsiteY1" fmla="*/ 68639 h 2538501"/>
              <a:gd name="connsiteX2" fmla="*/ 1973922 w 3438816"/>
              <a:gd name="connsiteY2" fmla="*/ 53399 h 2538501"/>
              <a:gd name="connsiteX3" fmla="*/ 2903562 w 3438816"/>
              <a:gd name="connsiteY3" fmla="*/ 434399 h 2538501"/>
              <a:gd name="connsiteX4" fmla="*/ 3269322 w 3438816"/>
              <a:gd name="connsiteY4" fmla="*/ 1333559 h 2538501"/>
              <a:gd name="connsiteX5" fmla="*/ 3436962 w 3438816"/>
              <a:gd name="connsiteY5" fmla="*/ 1882199 h 2538501"/>
              <a:gd name="connsiteX6" fmla="*/ 3299802 w 3438816"/>
              <a:gd name="connsiteY6" fmla="*/ 2034599 h 2538501"/>
              <a:gd name="connsiteX7" fmla="*/ 2553042 w 3438816"/>
              <a:gd name="connsiteY7" fmla="*/ 1805999 h 2538501"/>
              <a:gd name="connsiteX8" fmla="*/ 1669122 w 3438816"/>
              <a:gd name="connsiteY8" fmla="*/ 1836479 h 2538501"/>
              <a:gd name="connsiteX9" fmla="*/ 983322 w 3438816"/>
              <a:gd name="connsiteY9" fmla="*/ 2141279 h 2538501"/>
              <a:gd name="connsiteX10" fmla="*/ 739482 w 3438816"/>
              <a:gd name="connsiteY10" fmla="*/ 2491799 h 2538501"/>
              <a:gd name="connsiteX11" fmla="*/ 328002 w 3438816"/>
              <a:gd name="connsiteY11" fmla="*/ 2446079 h 2538501"/>
              <a:gd name="connsiteX12" fmla="*/ 7962 w 3438816"/>
              <a:gd name="connsiteY12" fmla="*/ 1684079 h 2538501"/>
              <a:gd name="connsiteX13" fmla="*/ 251802 w 3438816"/>
              <a:gd name="connsiteY13" fmla="*/ 556319 h 2538501"/>
              <a:gd name="connsiteX0" fmla="*/ 251802 w 3438816"/>
              <a:gd name="connsiteY0" fmla="*/ 561025 h 2543207"/>
              <a:gd name="connsiteX1" fmla="*/ 1059522 w 3438816"/>
              <a:gd name="connsiteY1" fmla="*/ 73345 h 2543207"/>
              <a:gd name="connsiteX2" fmla="*/ 1973922 w 3438816"/>
              <a:gd name="connsiteY2" fmla="*/ 58105 h 2543207"/>
              <a:gd name="connsiteX3" fmla="*/ 2995002 w 3438816"/>
              <a:gd name="connsiteY3" fmla="*/ 515305 h 2543207"/>
              <a:gd name="connsiteX4" fmla="*/ 3269322 w 3438816"/>
              <a:gd name="connsiteY4" fmla="*/ 1338265 h 2543207"/>
              <a:gd name="connsiteX5" fmla="*/ 3436962 w 3438816"/>
              <a:gd name="connsiteY5" fmla="*/ 1886905 h 2543207"/>
              <a:gd name="connsiteX6" fmla="*/ 3299802 w 3438816"/>
              <a:gd name="connsiteY6" fmla="*/ 2039305 h 2543207"/>
              <a:gd name="connsiteX7" fmla="*/ 2553042 w 3438816"/>
              <a:gd name="connsiteY7" fmla="*/ 1810705 h 2543207"/>
              <a:gd name="connsiteX8" fmla="*/ 1669122 w 3438816"/>
              <a:gd name="connsiteY8" fmla="*/ 1841185 h 2543207"/>
              <a:gd name="connsiteX9" fmla="*/ 983322 w 3438816"/>
              <a:gd name="connsiteY9" fmla="*/ 2145985 h 2543207"/>
              <a:gd name="connsiteX10" fmla="*/ 739482 w 3438816"/>
              <a:gd name="connsiteY10" fmla="*/ 2496505 h 2543207"/>
              <a:gd name="connsiteX11" fmla="*/ 328002 w 3438816"/>
              <a:gd name="connsiteY11" fmla="*/ 2450785 h 2543207"/>
              <a:gd name="connsiteX12" fmla="*/ 7962 w 3438816"/>
              <a:gd name="connsiteY12" fmla="*/ 1688785 h 2543207"/>
              <a:gd name="connsiteX13" fmla="*/ 251802 w 3438816"/>
              <a:gd name="connsiteY13" fmla="*/ 561025 h 2543207"/>
              <a:gd name="connsiteX0" fmla="*/ 251802 w 3468121"/>
              <a:gd name="connsiteY0" fmla="*/ 561025 h 2543207"/>
              <a:gd name="connsiteX1" fmla="*/ 1059522 w 3468121"/>
              <a:gd name="connsiteY1" fmla="*/ 73345 h 2543207"/>
              <a:gd name="connsiteX2" fmla="*/ 1973922 w 3468121"/>
              <a:gd name="connsiteY2" fmla="*/ 58105 h 2543207"/>
              <a:gd name="connsiteX3" fmla="*/ 2995002 w 3468121"/>
              <a:gd name="connsiteY3" fmla="*/ 515305 h 2543207"/>
              <a:gd name="connsiteX4" fmla="*/ 3269322 w 3468121"/>
              <a:gd name="connsiteY4" fmla="*/ 1338265 h 2543207"/>
              <a:gd name="connsiteX5" fmla="*/ 3467442 w 3468121"/>
              <a:gd name="connsiteY5" fmla="*/ 1795465 h 2543207"/>
              <a:gd name="connsiteX6" fmla="*/ 3299802 w 3468121"/>
              <a:gd name="connsiteY6" fmla="*/ 2039305 h 2543207"/>
              <a:gd name="connsiteX7" fmla="*/ 2553042 w 3468121"/>
              <a:gd name="connsiteY7" fmla="*/ 1810705 h 2543207"/>
              <a:gd name="connsiteX8" fmla="*/ 1669122 w 3468121"/>
              <a:gd name="connsiteY8" fmla="*/ 1841185 h 2543207"/>
              <a:gd name="connsiteX9" fmla="*/ 983322 w 3468121"/>
              <a:gd name="connsiteY9" fmla="*/ 2145985 h 2543207"/>
              <a:gd name="connsiteX10" fmla="*/ 739482 w 3468121"/>
              <a:gd name="connsiteY10" fmla="*/ 2496505 h 2543207"/>
              <a:gd name="connsiteX11" fmla="*/ 328002 w 3468121"/>
              <a:gd name="connsiteY11" fmla="*/ 2450785 h 2543207"/>
              <a:gd name="connsiteX12" fmla="*/ 7962 w 3468121"/>
              <a:gd name="connsiteY12" fmla="*/ 1688785 h 2543207"/>
              <a:gd name="connsiteX13" fmla="*/ 251802 w 3468121"/>
              <a:gd name="connsiteY13" fmla="*/ 561025 h 2543207"/>
              <a:gd name="connsiteX0" fmla="*/ 251802 w 3478294"/>
              <a:gd name="connsiteY0" fmla="*/ 561025 h 2543207"/>
              <a:gd name="connsiteX1" fmla="*/ 1059522 w 3478294"/>
              <a:gd name="connsiteY1" fmla="*/ 73345 h 2543207"/>
              <a:gd name="connsiteX2" fmla="*/ 1973922 w 3478294"/>
              <a:gd name="connsiteY2" fmla="*/ 58105 h 2543207"/>
              <a:gd name="connsiteX3" fmla="*/ 2995002 w 3478294"/>
              <a:gd name="connsiteY3" fmla="*/ 515305 h 2543207"/>
              <a:gd name="connsiteX4" fmla="*/ 3086442 w 3478294"/>
              <a:gd name="connsiteY4" fmla="*/ 1231585 h 2543207"/>
              <a:gd name="connsiteX5" fmla="*/ 3467442 w 3478294"/>
              <a:gd name="connsiteY5" fmla="*/ 1795465 h 2543207"/>
              <a:gd name="connsiteX6" fmla="*/ 3299802 w 3478294"/>
              <a:gd name="connsiteY6" fmla="*/ 2039305 h 2543207"/>
              <a:gd name="connsiteX7" fmla="*/ 2553042 w 3478294"/>
              <a:gd name="connsiteY7" fmla="*/ 1810705 h 2543207"/>
              <a:gd name="connsiteX8" fmla="*/ 1669122 w 3478294"/>
              <a:gd name="connsiteY8" fmla="*/ 1841185 h 2543207"/>
              <a:gd name="connsiteX9" fmla="*/ 983322 w 3478294"/>
              <a:gd name="connsiteY9" fmla="*/ 2145985 h 2543207"/>
              <a:gd name="connsiteX10" fmla="*/ 739482 w 3478294"/>
              <a:gd name="connsiteY10" fmla="*/ 2496505 h 2543207"/>
              <a:gd name="connsiteX11" fmla="*/ 328002 w 3478294"/>
              <a:gd name="connsiteY11" fmla="*/ 2450785 h 2543207"/>
              <a:gd name="connsiteX12" fmla="*/ 7962 w 3478294"/>
              <a:gd name="connsiteY12" fmla="*/ 1688785 h 2543207"/>
              <a:gd name="connsiteX13" fmla="*/ 251802 w 3478294"/>
              <a:gd name="connsiteY13" fmla="*/ 561025 h 2543207"/>
              <a:gd name="connsiteX0" fmla="*/ 251802 w 3478294"/>
              <a:gd name="connsiteY0" fmla="*/ 555402 h 2537584"/>
              <a:gd name="connsiteX1" fmla="*/ 1059522 w 3478294"/>
              <a:gd name="connsiteY1" fmla="*/ 67722 h 2537584"/>
              <a:gd name="connsiteX2" fmla="*/ 1973922 w 3478294"/>
              <a:gd name="connsiteY2" fmla="*/ 52482 h 2537584"/>
              <a:gd name="connsiteX3" fmla="*/ 2934042 w 3478294"/>
              <a:gd name="connsiteY3" fmla="*/ 418242 h 2537584"/>
              <a:gd name="connsiteX4" fmla="*/ 3086442 w 3478294"/>
              <a:gd name="connsiteY4" fmla="*/ 1225962 h 2537584"/>
              <a:gd name="connsiteX5" fmla="*/ 3467442 w 3478294"/>
              <a:gd name="connsiteY5" fmla="*/ 1789842 h 2537584"/>
              <a:gd name="connsiteX6" fmla="*/ 3299802 w 3478294"/>
              <a:gd name="connsiteY6" fmla="*/ 2033682 h 2537584"/>
              <a:gd name="connsiteX7" fmla="*/ 2553042 w 3478294"/>
              <a:gd name="connsiteY7" fmla="*/ 1805082 h 2537584"/>
              <a:gd name="connsiteX8" fmla="*/ 1669122 w 3478294"/>
              <a:gd name="connsiteY8" fmla="*/ 1835562 h 2537584"/>
              <a:gd name="connsiteX9" fmla="*/ 983322 w 3478294"/>
              <a:gd name="connsiteY9" fmla="*/ 2140362 h 2537584"/>
              <a:gd name="connsiteX10" fmla="*/ 739482 w 3478294"/>
              <a:gd name="connsiteY10" fmla="*/ 2490882 h 2537584"/>
              <a:gd name="connsiteX11" fmla="*/ 328002 w 3478294"/>
              <a:gd name="connsiteY11" fmla="*/ 2445162 h 2537584"/>
              <a:gd name="connsiteX12" fmla="*/ 7962 w 3478294"/>
              <a:gd name="connsiteY12" fmla="*/ 1683162 h 2537584"/>
              <a:gd name="connsiteX13" fmla="*/ 251802 w 3478294"/>
              <a:gd name="connsiteY13" fmla="*/ 555402 h 2537584"/>
              <a:gd name="connsiteX0" fmla="*/ 251802 w 3478294"/>
              <a:gd name="connsiteY0" fmla="*/ 555402 h 2537584"/>
              <a:gd name="connsiteX1" fmla="*/ 1059522 w 3478294"/>
              <a:gd name="connsiteY1" fmla="*/ 67722 h 2537584"/>
              <a:gd name="connsiteX2" fmla="*/ 1973922 w 3478294"/>
              <a:gd name="connsiteY2" fmla="*/ 52482 h 2537584"/>
              <a:gd name="connsiteX3" fmla="*/ 2934042 w 3478294"/>
              <a:gd name="connsiteY3" fmla="*/ 418242 h 2537584"/>
              <a:gd name="connsiteX4" fmla="*/ 3086442 w 3478294"/>
              <a:gd name="connsiteY4" fmla="*/ 1225962 h 2537584"/>
              <a:gd name="connsiteX5" fmla="*/ 3467442 w 3478294"/>
              <a:gd name="connsiteY5" fmla="*/ 1789842 h 2537584"/>
              <a:gd name="connsiteX6" fmla="*/ 3299802 w 3478294"/>
              <a:gd name="connsiteY6" fmla="*/ 2033682 h 2537584"/>
              <a:gd name="connsiteX7" fmla="*/ 2553042 w 3478294"/>
              <a:gd name="connsiteY7" fmla="*/ 1805082 h 2537584"/>
              <a:gd name="connsiteX8" fmla="*/ 1669122 w 3478294"/>
              <a:gd name="connsiteY8" fmla="*/ 1835562 h 2537584"/>
              <a:gd name="connsiteX9" fmla="*/ 983322 w 3478294"/>
              <a:gd name="connsiteY9" fmla="*/ 2140362 h 2537584"/>
              <a:gd name="connsiteX10" fmla="*/ 739482 w 3478294"/>
              <a:gd name="connsiteY10" fmla="*/ 2490882 h 2537584"/>
              <a:gd name="connsiteX11" fmla="*/ 328002 w 3478294"/>
              <a:gd name="connsiteY11" fmla="*/ 2445162 h 2537584"/>
              <a:gd name="connsiteX12" fmla="*/ 7962 w 3478294"/>
              <a:gd name="connsiteY12" fmla="*/ 1683162 h 2537584"/>
              <a:gd name="connsiteX13" fmla="*/ 251802 w 3478294"/>
              <a:gd name="connsiteY13" fmla="*/ 555402 h 2537584"/>
              <a:gd name="connsiteX0" fmla="*/ 251802 w 3478294"/>
              <a:gd name="connsiteY0" fmla="*/ 558179 h 2540361"/>
              <a:gd name="connsiteX1" fmla="*/ 1059522 w 3478294"/>
              <a:gd name="connsiteY1" fmla="*/ 70499 h 2540361"/>
              <a:gd name="connsiteX2" fmla="*/ 1973922 w 3478294"/>
              <a:gd name="connsiteY2" fmla="*/ 55259 h 2540361"/>
              <a:gd name="connsiteX3" fmla="*/ 2964522 w 3478294"/>
              <a:gd name="connsiteY3" fmla="*/ 466739 h 2540361"/>
              <a:gd name="connsiteX4" fmla="*/ 3086442 w 3478294"/>
              <a:gd name="connsiteY4" fmla="*/ 1228739 h 2540361"/>
              <a:gd name="connsiteX5" fmla="*/ 3467442 w 3478294"/>
              <a:gd name="connsiteY5" fmla="*/ 1792619 h 2540361"/>
              <a:gd name="connsiteX6" fmla="*/ 3299802 w 3478294"/>
              <a:gd name="connsiteY6" fmla="*/ 2036459 h 2540361"/>
              <a:gd name="connsiteX7" fmla="*/ 2553042 w 3478294"/>
              <a:gd name="connsiteY7" fmla="*/ 1807859 h 2540361"/>
              <a:gd name="connsiteX8" fmla="*/ 1669122 w 3478294"/>
              <a:gd name="connsiteY8" fmla="*/ 1838339 h 2540361"/>
              <a:gd name="connsiteX9" fmla="*/ 983322 w 3478294"/>
              <a:gd name="connsiteY9" fmla="*/ 2143139 h 2540361"/>
              <a:gd name="connsiteX10" fmla="*/ 739482 w 3478294"/>
              <a:gd name="connsiteY10" fmla="*/ 2493659 h 2540361"/>
              <a:gd name="connsiteX11" fmla="*/ 328002 w 3478294"/>
              <a:gd name="connsiteY11" fmla="*/ 2447939 h 2540361"/>
              <a:gd name="connsiteX12" fmla="*/ 7962 w 3478294"/>
              <a:gd name="connsiteY12" fmla="*/ 1685939 h 2540361"/>
              <a:gd name="connsiteX13" fmla="*/ 251802 w 3478294"/>
              <a:gd name="connsiteY13" fmla="*/ 558179 h 2540361"/>
              <a:gd name="connsiteX0" fmla="*/ 251802 w 3478294"/>
              <a:gd name="connsiteY0" fmla="*/ 518369 h 2500551"/>
              <a:gd name="connsiteX1" fmla="*/ 1059522 w 3478294"/>
              <a:gd name="connsiteY1" fmla="*/ 30689 h 2500551"/>
              <a:gd name="connsiteX2" fmla="*/ 1973922 w 3478294"/>
              <a:gd name="connsiteY2" fmla="*/ 91649 h 2500551"/>
              <a:gd name="connsiteX3" fmla="*/ 2964522 w 3478294"/>
              <a:gd name="connsiteY3" fmla="*/ 426929 h 2500551"/>
              <a:gd name="connsiteX4" fmla="*/ 3086442 w 3478294"/>
              <a:gd name="connsiteY4" fmla="*/ 1188929 h 2500551"/>
              <a:gd name="connsiteX5" fmla="*/ 3467442 w 3478294"/>
              <a:gd name="connsiteY5" fmla="*/ 1752809 h 2500551"/>
              <a:gd name="connsiteX6" fmla="*/ 3299802 w 3478294"/>
              <a:gd name="connsiteY6" fmla="*/ 1996649 h 2500551"/>
              <a:gd name="connsiteX7" fmla="*/ 2553042 w 3478294"/>
              <a:gd name="connsiteY7" fmla="*/ 1768049 h 2500551"/>
              <a:gd name="connsiteX8" fmla="*/ 1669122 w 3478294"/>
              <a:gd name="connsiteY8" fmla="*/ 1798529 h 2500551"/>
              <a:gd name="connsiteX9" fmla="*/ 983322 w 3478294"/>
              <a:gd name="connsiteY9" fmla="*/ 2103329 h 2500551"/>
              <a:gd name="connsiteX10" fmla="*/ 739482 w 3478294"/>
              <a:gd name="connsiteY10" fmla="*/ 2453849 h 2500551"/>
              <a:gd name="connsiteX11" fmla="*/ 328002 w 3478294"/>
              <a:gd name="connsiteY11" fmla="*/ 2408129 h 2500551"/>
              <a:gd name="connsiteX12" fmla="*/ 7962 w 3478294"/>
              <a:gd name="connsiteY12" fmla="*/ 1646129 h 2500551"/>
              <a:gd name="connsiteX13" fmla="*/ 251802 w 3478294"/>
              <a:gd name="connsiteY13" fmla="*/ 518369 h 2500551"/>
              <a:gd name="connsiteX0" fmla="*/ 253269 w 3479761"/>
              <a:gd name="connsiteY0" fmla="*/ 452256 h 2434438"/>
              <a:gd name="connsiteX1" fmla="*/ 1076229 w 3479761"/>
              <a:gd name="connsiteY1" fmla="*/ 71256 h 2434438"/>
              <a:gd name="connsiteX2" fmla="*/ 1975389 w 3479761"/>
              <a:gd name="connsiteY2" fmla="*/ 25536 h 2434438"/>
              <a:gd name="connsiteX3" fmla="*/ 2965989 w 3479761"/>
              <a:gd name="connsiteY3" fmla="*/ 360816 h 2434438"/>
              <a:gd name="connsiteX4" fmla="*/ 3087909 w 3479761"/>
              <a:gd name="connsiteY4" fmla="*/ 1122816 h 2434438"/>
              <a:gd name="connsiteX5" fmla="*/ 3468909 w 3479761"/>
              <a:gd name="connsiteY5" fmla="*/ 1686696 h 2434438"/>
              <a:gd name="connsiteX6" fmla="*/ 3301269 w 3479761"/>
              <a:gd name="connsiteY6" fmla="*/ 1930536 h 2434438"/>
              <a:gd name="connsiteX7" fmla="*/ 2554509 w 3479761"/>
              <a:gd name="connsiteY7" fmla="*/ 1701936 h 2434438"/>
              <a:gd name="connsiteX8" fmla="*/ 1670589 w 3479761"/>
              <a:gd name="connsiteY8" fmla="*/ 1732416 h 2434438"/>
              <a:gd name="connsiteX9" fmla="*/ 984789 w 3479761"/>
              <a:gd name="connsiteY9" fmla="*/ 2037216 h 2434438"/>
              <a:gd name="connsiteX10" fmla="*/ 740949 w 3479761"/>
              <a:gd name="connsiteY10" fmla="*/ 2387736 h 2434438"/>
              <a:gd name="connsiteX11" fmla="*/ 329469 w 3479761"/>
              <a:gd name="connsiteY11" fmla="*/ 2342016 h 2434438"/>
              <a:gd name="connsiteX12" fmla="*/ 9429 w 3479761"/>
              <a:gd name="connsiteY12" fmla="*/ 1580016 h 2434438"/>
              <a:gd name="connsiteX13" fmla="*/ 253269 w 3479761"/>
              <a:gd name="connsiteY13" fmla="*/ 452256 h 2434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479761" h="2434438">
                <a:moveTo>
                  <a:pt x="253269" y="452256"/>
                </a:moveTo>
                <a:cubicBezTo>
                  <a:pt x="431069" y="200796"/>
                  <a:pt x="789209" y="142376"/>
                  <a:pt x="1076229" y="71256"/>
                </a:cubicBezTo>
                <a:cubicBezTo>
                  <a:pt x="1363249" y="136"/>
                  <a:pt x="1660429" y="-22724"/>
                  <a:pt x="1975389" y="25536"/>
                </a:cubicBezTo>
                <a:cubicBezTo>
                  <a:pt x="2290349" y="73796"/>
                  <a:pt x="2780569" y="177936"/>
                  <a:pt x="2965989" y="360816"/>
                </a:cubicBezTo>
                <a:cubicBezTo>
                  <a:pt x="3151409" y="543696"/>
                  <a:pt x="3004089" y="901836"/>
                  <a:pt x="3087909" y="1122816"/>
                </a:cubicBezTo>
                <a:cubicBezTo>
                  <a:pt x="3171729" y="1343796"/>
                  <a:pt x="3433349" y="1552076"/>
                  <a:pt x="3468909" y="1686696"/>
                </a:cubicBezTo>
                <a:cubicBezTo>
                  <a:pt x="3504469" y="1821316"/>
                  <a:pt x="3453669" y="1927996"/>
                  <a:pt x="3301269" y="1930536"/>
                </a:cubicBezTo>
                <a:cubicBezTo>
                  <a:pt x="3148869" y="1933076"/>
                  <a:pt x="2826289" y="1734956"/>
                  <a:pt x="2554509" y="1701936"/>
                </a:cubicBezTo>
                <a:cubicBezTo>
                  <a:pt x="2282729" y="1668916"/>
                  <a:pt x="1932209" y="1676536"/>
                  <a:pt x="1670589" y="1732416"/>
                </a:cubicBezTo>
                <a:cubicBezTo>
                  <a:pt x="1408969" y="1788296"/>
                  <a:pt x="1139729" y="1927996"/>
                  <a:pt x="984789" y="2037216"/>
                </a:cubicBezTo>
                <a:cubicBezTo>
                  <a:pt x="829849" y="2146436"/>
                  <a:pt x="850169" y="2336936"/>
                  <a:pt x="740949" y="2387736"/>
                </a:cubicBezTo>
                <a:cubicBezTo>
                  <a:pt x="631729" y="2438536"/>
                  <a:pt x="451389" y="2476636"/>
                  <a:pt x="329469" y="2342016"/>
                </a:cubicBezTo>
                <a:cubicBezTo>
                  <a:pt x="207549" y="2207396"/>
                  <a:pt x="52609" y="2047376"/>
                  <a:pt x="9429" y="1580016"/>
                </a:cubicBezTo>
                <a:cubicBezTo>
                  <a:pt x="-33751" y="1112656"/>
                  <a:pt x="75469" y="703716"/>
                  <a:pt x="253269" y="452256"/>
                </a:cubicBezTo>
                <a:close/>
              </a:path>
            </a:pathLst>
          </a:custGeom>
          <a:solidFill>
            <a:srgbClr val="5E0902">
              <a:alpha val="81176"/>
            </a:srgbClr>
          </a:solidFill>
          <a:ln>
            <a:solidFill>
              <a:srgbClr val="5E09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891395" y="3513089"/>
            <a:ext cx="2145102" cy="609600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1560-1599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923579" y="3688790"/>
            <a:ext cx="2145102" cy="609600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1600-1639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6455433" y="4162793"/>
            <a:ext cx="1224951" cy="866407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1600-</a:t>
            </a:r>
          </a:p>
          <a:p>
            <a:pPr algn="ctr"/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1639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1435834" y="5109714"/>
            <a:ext cx="1916966" cy="535040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1700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158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182"/>
            <a:ext cx="9144000" cy="5553635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1683957" y="40234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94486" y="4846572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93034" y="28956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588234" y="43282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98357" y="4184703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55941" y="44806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67000" y="35052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971800" y="3160725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86200" y="4489503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352800" y="44196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810000" y="364699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54104" y="4354355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536058" y="4879604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918496" y="4846572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453330" y="304800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477000" y="3336129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968044" y="4106174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239772" y="243840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968149" y="541020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067909" y="152400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705600" y="4410974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932761" y="324353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602748" y="1475112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297948" y="4541772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145548" y="4127395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901130" y="495300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968044" y="4715774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996130" y="5121216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094452" y="2599426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507302" y="5109714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036497" y="5250541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129950" y="4822167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188897" y="5555341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435834" y="4945741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1353279" y="5460520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2668440" y="456765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2070363" y="4210581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113847" y="943837"/>
            <a:ext cx="8407038" cy="4954146"/>
          </a:xfrm>
          <a:custGeom>
            <a:avLst/>
            <a:gdLst>
              <a:gd name="connsiteX0" fmla="*/ 662820 w 8771091"/>
              <a:gd name="connsiteY0" fmla="*/ 1753431 h 5119100"/>
              <a:gd name="connsiteX1" fmla="*/ 7307460 w 8771091"/>
              <a:gd name="connsiteY1" fmla="*/ 831 h 5119100"/>
              <a:gd name="connsiteX2" fmla="*/ 8770500 w 8771091"/>
              <a:gd name="connsiteY2" fmla="*/ 1570551 h 5119100"/>
              <a:gd name="connsiteX3" fmla="*/ 7398900 w 8771091"/>
              <a:gd name="connsiteY3" fmla="*/ 4725231 h 5119100"/>
              <a:gd name="connsiteX4" fmla="*/ 2095380 w 8771091"/>
              <a:gd name="connsiteY4" fmla="*/ 4923351 h 5119100"/>
              <a:gd name="connsiteX5" fmla="*/ 83700 w 8771091"/>
              <a:gd name="connsiteY5" fmla="*/ 3368871 h 5119100"/>
              <a:gd name="connsiteX6" fmla="*/ 571380 w 8771091"/>
              <a:gd name="connsiteY6" fmla="*/ 1814391 h 5119100"/>
              <a:gd name="connsiteX0" fmla="*/ 662820 w 8771091"/>
              <a:gd name="connsiteY0" fmla="*/ 1757927 h 5123596"/>
              <a:gd name="connsiteX1" fmla="*/ 2704980 w 8771091"/>
              <a:gd name="connsiteY1" fmla="*/ 1087367 h 5123596"/>
              <a:gd name="connsiteX2" fmla="*/ 7307460 w 8771091"/>
              <a:gd name="connsiteY2" fmla="*/ 5327 h 5123596"/>
              <a:gd name="connsiteX3" fmla="*/ 8770500 w 8771091"/>
              <a:gd name="connsiteY3" fmla="*/ 1575047 h 5123596"/>
              <a:gd name="connsiteX4" fmla="*/ 7398900 w 8771091"/>
              <a:gd name="connsiteY4" fmla="*/ 4729727 h 5123596"/>
              <a:gd name="connsiteX5" fmla="*/ 2095380 w 8771091"/>
              <a:gd name="connsiteY5" fmla="*/ 4927847 h 5123596"/>
              <a:gd name="connsiteX6" fmla="*/ 83700 w 8771091"/>
              <a:gd name="connsiteY6" fmla="*/ 3373367 h 5123596"/>
              <a:gd name="connsiteX7" fmla="*/ 571380 w 8771091"/>
              <a:gd name="connsiteY7" fmla="*/ 1818887 h 5123596"/>
              <a:gd name="connsiteX0" fmla="*/ 662820 w 8771091"/>
              <a:gd name="connsiteY0" fmla="*/ 1806477 h 5172146"/>
              <a:gd name="connsiteX1" fmla="*/ 2704980 w 8771091"/>
              <a:gd name="connsiteY1" fmla="*/ 1135917 h 5172146"/>
              <a:gd name="connsiteX2" fmla="*/ 5097660 w 8771091"/>
              <a:gd name="connsiteY2" fmla="*/ 434877 h 5172146"/>
              <a:gd name="connsiteX3" fmla="*/ 7307460 w 8771091"/>
              <a:gd name="connsiteY3" fmla="*/ 53877 h 5172146"/>
              <a:gd name="connsiteX4" fmla="*/ 8770500 w 8771091"/>
              <a:gd name="connsiteY4" fmla="*/ 1623597 h 5172146"/>
              <a:gd name="connsiteX5" fmla="*/ 7398900 w 8771091"/>
              <a:gd name="connsiteY5" fmla="*/ 4778277 h 5172146"/>
              <a:gd name="connsiteX6" fmla="*/ 2095380 w 8771091"/>
              <a:gd name="connsiteY6" fmla="*/ 4976397 h 5172146"/>
              <a:gd name="connsiteX7" fmla="*/ 83700 w 8771091"/>
              <a:gd name="connsiteY7" fmla="*/ 3421917 h 5172146"/>
              <a:gd name="connsiteX8" fmla="*/ 571380 w 8771091"/>
              <a:gd name="connsiteY8" fmla="*/ 1867437 h 5172146"/>
              <a:gd name="connsiteX0" fmla="*/ 662820 w 8771091"/>
              <a:gd name="connsiteY0" fmla="*/ 1806477 h 5172146"/>
              <a:gd name="connsiteX1" fmla="*/ 2704980 w 8771091"/>
              <a:gd name="connsiteY1" fmla="*/ 1135917 h 5172146"/>
              <a:gd name="connsiteX2" fmla="*/ 5097660 w 8771091"/>
              <a:gd name="connsiteY2" fmla="*/ 434877 h 5172146"/>
              <a:gd name="connsiteX3" fmla="*/ 7307460 w 8771091"/>
              <a:gd name="connsiteY3" fmla="*/ 53877 h 5172146"/>
              <a:gd name="connsiteX4" fmla="*/ 8770500 w 8771091"/>
              <a:gd name="connsiteY4" fmla="*/ 1623597 h 5172146"/>
              <a:gd name="connsiteX5" fmla="*/ 7398900 w 8771091"/>
              <a:gd name="connsiteY5" fmla="*/ 4778277 h 5172146"/>
              <a:gd name="connsiteX6" fmla="*/ 2095380 w 8771091"/>
              <a:gd name="connsiteY6" fmla="*/ 4976397 h 5172146"/>
              <a:gd name="connsiteX7" fmla="*/ 83700 w 8771091"/>
              <a:gd name="connsiteY7" fmla="*/ 3421917 h 5172146"/>
              <a:gd name="connsiteX8" fmla="*/ 571380 w 8771091"/>
              <a:gd name="connsiteY8" fmla="*/ 1867437 h 5172146"/>
              <a:gd name="connsiteX9" fmla="*/ 662820 w 8771091"/>
              <a:gd name="connsiteY9" fmla="*/ 1806477 h 5172146"/>
              <a:gd name="connsiteX0" fmla="*/ 652784 w 8761055"/>
              <a:gd name="connsiteY0" fmla="*/ 1806477 h 5172146"/>
              <a:gd name="connsiteX1" fmla="*/ 2694944 w 8761055"/>
              <a:gd name="connsiteY1" fmla="*/ 1135917 h 5172146"/>
              <a:gd name="connsiteX2" fmla="*/ 5087624 w 8761055"/>
              <a:gd name="connsiteY2" fmla="*/ 434877 h 5172146"/>
              <a:gd name="connsiteX3" fmla="*/ 7297424 w 8761055"/>
              <a:gd name="connsiteY3" fmla="*/ 53877 h 5172146"/>
              <a:gd name="connsiteX4" fmla="*/ 8760464 w 8761055"/>
              <a:gd name="connsiteY4" fmla="*/ 1623597 h 5172146"/>
              <a:gd name="connsiteX5" fmla="*/ 7388864 w 8761055"/>
              <a:gd name="connsiteY5" fmla="*/ 4778277 h 5172146"/>
              <a:gd name="connsiteX6" fmla="*/ 2085344 w 8761055"/>
              <a:gd name="connsiteY6" fmla="*/ 4976397 h 5172146"/>
              <a:gd name="connsiteX7" fmla="*/ 73664 w 8761055"/>
              <a:gd name="connsiteY7" fmla="*/ 3421917 h 5172146"/>
              <a:gd name="connsiteX8" fmla="*/ 652784 w 8761055"/>
              <a:gd name="connsiteY8" fmla="*/ 1806477 h 5172146"/>
              <a:gd name="connsiteX0" fmla="*/ 849089 w 8728760"/>
              <a:gd name="connsiteY0" fmla="*/ 2004597 h 5172146"/>
              <a:gd name="connsiteX1" fmla="*/ 2662649 w 8728760"/>
              <a:gd name="connsiteY1" fmla="*/ 1135917 h 5172146"/>
              <a:gd name="connsiteX2" fmla="*/ 5055329 w 8728760"/>
              <a:gd name="connsiteY2" fmla="*/ 434877 h 5172146"/>
              <a:gd name="connsiteX3" fmla="*/ 7265129 w 8728760"/>
              <a:gd name="connsiteY3" fmla="*/ 53877 h 5172146"/>
              <a:gd name="connsiteX4" fmla="*/ 8728169 w 8728760"/>
              <a:gd name="connsiteY4" fmla="*/ 1623597 h 5172146"/>
              <a:gd name="connsiteX5" fmla="*/ 7356569 w 8728760"/>
              <a:gd name="connsiteY5" fmla="*/ 4778277 h 5172146"/>
              <a:gd name="connsiteX6" fmla="*/ 2053049 w 8728760"/>
              <a:gd name="connsiteY6" fmla="*/ 4976397 h 5172146"/>
              <a:gd name="connsiteX7" fmla="*/ 41369 w 8728760"/>
              <a:gd name="connsiteY7" fmla="*/ 3421917 h 5172146"/>
              <a:gd name="connsiteX8" fmla="*/ 849089 w 8728760"/>
              <a:gd name="connsiteY8" fmla="*/ 2004597 h 5172146"/>
              <a:gd name="connsiteX0" fmla="*/ 849089 w 8728760"/>
              <a:gd name="connsiteY0" fmla="*/ 2004597 h 5172146"/>
              <a:gd name="connsiteX1" fmla="*/ 2723609 w 8728760"/>
              <a:gd name="connsiteY1" fmla="*/ 1897917 h 5172146"/>
              <a:gd name="connsiteX2" fmla="*/ 5055329 w 8728760"/>
              <a:gd name="connsiteY2" fmla="*/ 434877 h 5172146"/>
              <a:gd name="connsiteX3" fmla="*/ 7265129 w 8728760"/>
              <a:gd name="connsiteY3" fmla="*/ 53877 h 5172146"/>
              <a:gd name="connsiteX4" fmla="*/ 8728169 w 8728760"/>
              <a:gd name="connsiteY4" fmla="*/ 1623597 h 5172146"/>
              <a:gd name="connsiteX5" fmla="*/ 7356569 w 8728760"/>
              <a:gd name="connsiteY5" fmla="*/ 4778277 h 5172146"/>
              <a:gd name="connsiteX6" fmla="*/ 2053049 w 8728760"/>
              <a:gd name="connsiteY6" fmla="*/ 4976397 h 5172146"/>
              <a:gd name="connsiteX7" fmla="*/ 41369 w 8728760"/>
              <a:gd name="connsiteY7" fmla="*/ 3421917 h 5172146"/>
              <a:gd name="connsiteX8" fmla="*/ 849089 w 8728760"/>
              <a:gd name="connsiteY8" fmla="*/ 2004597 h 5172146"/>
              <a:gd name="connsiteX0" fmla="*/ 849089 w 8728760"/>
              <a:gd name="connsiteY0" fmla="*/ 2004597 h 5172146"/>
              <a:gd name="connsiteX1" fmla="*/ 2723609 w 8728760"/>
              <a:gd name="connsiteY1" fmla="*/ 1897917 h 5172146"/>
              <a:gd name="connsiteX2" fmla="*/ 5055329 w 8728760"/>
              <a:gd name="connsiteY2" fmla="*/ 434877 h 5172146"/>
              <a:gd name="connsiteX3" fmla="*/ 7265129 w 8728760"/>
              <a:gd name="connsiteY3" fmla="*/ 53877 h 5172146"/>
              <a:gd name="connsiteX4" fmla="*/ 8728169 w 8728760"/>
              <a:gd name="connsiteY4" fmla="*/ 1623597 h 5172146"/>
              <a:gd name="connsiteX5" fmla="*/ 7356569 w 8728760"/>
              <a:gd name="connsiteY5" fmla="*/ 4778277 h 5172146"/>
              <a:gd name="connsiteX6" fmla="*/ 2053049 w 8728760"/>
              <a:gd name="connsiteY6" fmla="*/ 4976397 h 5172146"/>
              <a:gd name="connsiteX7" fmla="*/ 41369 w 8728760"/>
              <a:gd name="connsiteY7" fmla="*/ 3421917 h 5172146"/>
              <a:gd name="connsiteX8" fmla="*/ 849089 w 8728760"/>
              <a:gd name="connsiteY8" fmla="*/ 2004597 h 5172146"/>
              <a:gd name="connsiteX0" fmla="*/ 849089 w 8728760"/>
              <a:gd name="connsiteY0" fmla="*/ 1951182 h 5118731"/>
              <a:gd name="connsiteX1" fmla="*/ 2723609 w 8728760"/>
              <a:gd name="connsiteY1" fmla="*/ 1844502 h 5118731"/>
              <a:gd name="connsiteX2" fmla="*/ 5954489 w 8728760"/>
              <a:gd name="connsiteY2" fmla="*/ 1402542 h 5118731"/>
              <a:gd name="connsiteX3" fmla="*/ 7265129 w 8728760"/>
              <a:gd name="connsiteY3" fmla="*/ 462 h 5118731"/>
              <a:gd name="connsiteX4" fmla="*/ 8728169 w 8728760"/>
              <a:gd name="connsiteY4" fmla="*/ 1570182 h 5118731"/>
              <a:gd name="connsiteX5" fmla="*/ 7356569 w 8728760"/>
              <a:gd name="connsiteY5" fmla="*/ 4724862 h 5118731"/>
              <a:gd name="connsiteX6" fmla="*/ 2053049 w 8728760"/>
              <a:gd name="connsiteY6" fmla="*/ 4922982 h 5118731"/>
              <a:gd name="connsiteX7" fmla="*/ 41369 w 8728760"/>
              <a:gd name="connsiteY7" fmla="*/ 3368502 h 5118731"/>
              <a:gd name="connsiteX8" fmla="*/ 849089 w 8728760"/>
              <a:gd name="connsiteY8" fmla="*/ 1951182 h 5118731"/>
              <a:gd name="connsiteX0" fmla="*/ 849089 w 8728760"/>
              <a:gd name="connsiteY0" fmla="*/ 1951182 h 5118731"/>
              <a:gd name="connsiteX1" fmla="*/ 2723609 w 8728760"/>
              <a:gd name="connsiteY1" fmla="*/ 1844502 h 5118731"/>
              <a:gd name="connsiteX2" fmla="*/ 5954489 w 8728760"/>
              <a:gd name="connsiteY2" fmla="*/ 1402542 h 5118731"/>
              <a:gd name="connsiteX3" fmla="*/ 7265129 w 8728760"/>
              <a:gd name="connsiteY3" fmla="*/ 462 h 5118731"/>
              <a:gd name="connsiteX4" fmla="*/ 8728169 w 8728760"/>
              <a:gd name="connsiteY4" fmla="*/ 1570182 h 5118731"/>
              <a:gd name="connsiteX5" fmla="*/ 7356569 w 8728760"/>
              <a:gd name="connsiteY5" fmla="*/ 4724862 h 5118731"/>
              <a:gd name="connsiteX6" fmla="*/ 2053049 w 8728760"/>
              <a:gd name="connsiteY6" fmla="*/ 4922982 h 5118731"/>
              <a:gd name="connsiteX7" fmla="*/ 41369 w 8728760"/>
              <a:gd name="connsiteY7" fmla="*/ 3368502 h 5118731"/>
              <a:gd name="connsiteX8" fmla="*/ 849089 w 8728760"/>
              <a:gd name="connsiteY8" fmla="*/ 1951182 h 5118731"/>
              <a:gd name="connsiteX0" fmla="*/ 849089 w 8728760"/>
              <a:gd name="connsiteY0" fmla="*/ 1951335 h 5118884"/>
              <a:gd name="connsiteX1" fmla="*/ 2723609 w 8728760"/>
              <a:gd name="connsiteY1" fmla="*/ 1844655 h 5118884"/>
              <a:gd name="connsiteX2" fmla="*/ 5954489 w 8728760"/>
              <a:gd name="connsiteY2" fmla="*/ 1402695 h 5118884"/>
              <a:gd name="connsiteX3" fmla="*/ 7265129 w 8728760"/>
              <a:gd name="connsiteY3" fmla="*/ 615 h 5118884"/>
              <a:gd name="connsiteX4" fmla="*/ 8728169 w 8728760"/>
              <a:gd name="connsiteY4" fmla="*/ 1570335 h 5118884"/>
              <a:gd name="connsiteX5" fmla="*/ 7356569 w 8728760"/>
              <a:gd name="connsiteY5" fmla="*/ 4725015 h 5118884"/>
              <a:gd name="connsiteX6" fmla="*/ 2053049 w 8728760"/>
              <a:gd name="connsiteY6" fmla="*/ 4923135 h 5118884"/>
              <a:gd name="connsiteX7" fmla="*/ 41369 w 8728760"/>
              <a:gd name="connsiteY7" fmla="*/ 3368655 h 5118884"/>
              <a:gd name="connsiteX8" fmla="*/ 849089 w 8728760"/>
              <a:gd name="connsiteY8" fmla="*/ 1951335 h 5118884"/>
              <a:gd name="connsiteX0" fmla="*/ 849089 w 8728760"/>
              <a:gd name="connsiteY0" fmla="*/ 1951335 h 5118884"/>
              <a:gd name="connsiteX1" fmla="*/ 2723609 w 8728760"/>
              <a:gd name="connsiteY1" fmla="*/ 1844655 h 5118884"/>
              <a:gd name="connsiteX2" fmla="*/ 5954489 w 8728760"/>
              <a:gd name="connsiteY2" fmla="*/ 1402695 h 5118884"/>
              <a:gd name="connsiteX3" fmla="*/ 7265129 w 8728760"/>
              <a:gd name="connsiteY3" fmla="*/ 615 h 5118884"/>
              <a:gd name="connsiteX4" fmla="*/ 8728169 w 8728760"/>
              <a:gd name="connsiteY4" fmla="*/ 1570335 h 5118884"/>
              <a:gd name="connsiteX5" fmla="*/ 7356569 w 8728760"/>
              <a:gd name="connsiteY5" fmla="*/ 4725015 h 5118884"/>
              <a:gd name="connsiteX6" fmla="*/ 2053049 w 8728760"/>
              <a:gd name="connsiteY6" fmla="*/ 4923135 h 5118884"/>
              <a:gd name="connsiteX7" fmla="*/ 41369 w 8728760"/>
              <a:gd name="connsiteY7" fmla="*/ 3368655 h 5118884"/>
              <a:gd name="connsiteX8" fmla="*/ 849089 w 8728760"/>
              <a:gd name="connsiteY8" fmla="*/ 1951335 h 5118884"/>
              <a:gd name="connsiteX0" fmla="*/ 849089 w 8728760"/>
              <a:gd name="connsiteY0" fmla="*/ 1951335 h 5118884"/>
              <a:gd name="connsiteX1" fmla="*/ 2723609 w 8728760"/>
              <a:gd name="connsiteY1" fmla="*/ 1844655 h 5118884"/>
              <a:gd name="connsiteX2" fmla="*/ 4079968 w 8728760"/>
              <a:gd name="connsiteY2" fmla="*/ 1890375 h 5118884"/>
              <a:gd name="connsiteX3" fmla="*/ 5954489 w 8728760"/>
              <a:gd name="connsiteY3" fmla="*/ 1402695 h 5118884"/>
              <a:gd name="connsiteX4" fmla="*/ 7265129 w 8728760"/>
              <a:gd name="connsiteY4" fmla="*/ 615 h 5118884"/>
              <a:gd name="connsiteX5" fmla="*/ 8728169 w 8728760"/>
              <a:gd name="connsiteY5" fmla="*/ 1570335 h 5118884"/>
              <a:gd name="connsiteX6" fmla="*/ 7356569 w 8728760"/>
              <a:gd name="connsiteY6" fmla="*/ 4725015 h 5118884"/>
              <a:gd name="connsiteX7" fmla="*/ 2053049 w 8728760"/>
              <a:gd name="connsiteY7" fmla="*/ 4923135 h 5118884"/>
              <a:gd name="connsiteX8" fmla="*/ 41369 w 8728760"/>
              <a:gd name="connsiteY8" fmla="*/ 3368655 h 5118884"/>
              <a:gd name="connsiteX9" fmla="*/ 849089 w 8728760"/>
              <a:gd name="connsiteY9" fmla="*/ 1951335 h 5118884"/>
              <a:gd name="connsiteX0" fmla="*/ 849089 w 8728760"/>
              <a:gd name="connsiteY0" fmla="*/ 1951335 h 5118884"/>
              <a:gd name="connsiteX1" fmla="*/ 2723609 w 8728760"/>
              <a:gd name="connsiteY1" fmla="*/ 1844655 h 5118884"/>
              <a:gd name="connsiteX2" fmla="*/ 4125688 w 8728760"/>
              <a:gd name="connsiteY2" fmla="*/ 2027535 h 5118884"/>
              <a:gd name="connsiteX3" fmla="*/ 5954489 w 8728760"/>
              <a:gd name="connsiteY3" fmla="*/ 1402695 h 5118884"/>
              <a:gd name="connsiteX4" fmla="*/ 7265129 w 8728760"/>
              <a:gd name="connsiteY4" fmla="*/ 615 h 5118884"/>
              <a:gd name="connsiteX5" fmla="*/ 8728169 w 8728760"/>
              <a:gd name="connsiteY5" fmla="*/ 1570335 h 5118884"/>
              <a:gd name="connsiteX6" fmla="*/ 7356569 w 8728760"/>
              <a:gd name="connsiteY6" fmla="*/ 4725015 h 5118884"/>
              <a:gd name="connsiteX7" fmla="*/ 2053049 w 8728760"/>
              <a:gd name="connsiteY7" fmla="*/ 4923135 h 5118884"/>
              <a:gd name="connsiteX8" fmla="*/ 41369 w 8728760"/>
              <a:gd name="connsiteY8" fmla="*/ 3368655 h 5118884"/>
              <a:gd name="connsiteX9" fmla="*/ 849089 w 8728760"/>
              <a:gd name="connsiteY9" fmla="*/ 1951335 h 5118884"/>
              <a:gd name="connsiteX0" fmla="*/ 849089 w 8735550"/>
              <a:gd name="connsiteY0" fmla="*/ 2027490 h 5195039"/>
              <a:gd name="connsiteX1" fmla="*/ 2723609 w 8735550"/>
              <a:gd name="connsiteY1" fmla="*/ 1920810 h 5195039"/>
              <a:gd name="connsiteX2" fmla="*/ 4125688 w 8735550"/>
              <a:gd name="connsiteY2" fmla="*/ 2103690 h 5195039"/>
              <a:gd name="connsiteX3" fmla="*/ 5954489 w 8735550"/>
              <a:gd name="connsiteY3" fmla="*/ 1478850 h 5195039"/>
              <a:gd name="connsiteX4" fmla="*/ 7813769 w 8735550"/>
              <a:gd name="connsiteY4" fmla="*/ 570 h 5195039"/>
              <a:gd name="connsiteX5" fmla="*/ 8728169 w 8735550"/>
              <a:gd name="connsiteY5" fmla="*/ 1646490 h 5195039"/>
              <a:gd name="connsiteX6" fmla="*/ 7356569 w 8735550"/>
              <a:gd name="connsiteY6" fmla="*/ 4801170 h 5195039"/>
              <a:gd name="connsiteX7" fmla="*/ 2053049 w 8735550"/>
              <a:gd name="connsiteY7" fmla="*/ 4999290 h 5195039"/>
              <a:gd name="connsiteX8" fmla="*/ 41369 w 8735550"/>
              <a:gd name="connsiteY8" fmla="*/ 3444810 h 5195039"/>
              <a:gd name="connsiteX9" fmla="*/ 849089 w 8735550"/>
              <a:gd name="connsiteY9" fmla="*/ 2027490 h 5195039"/>
              <a:gd name="connsiteX0" fmla="*/ 849089 w 8555172"/>
              <a:gd name="connsiteY0" fmla="*/ 2027962 h 5191878"/>
              <a:gd name="connsiteX1" fmla="*/ 2723609 w 8555172"/>
              <a:gd name="connsiteY1" fmla="*/ 1921282 h 5191878"/>
              <a:gd name="connsiteX2" fmla="*/ 4125688 w 8555172"/>
              <a:gd name="connsiteY2" fmla="*/ 2104162 h 5191878"/>
              <a:gd name="connsiteX3" fmla="*/ 5954489 w 8555172"/>
              <a:gd name="connsiteY3" fmla="*/ 1479322 h 5191878"/>
              <a:gd name="connsiteX4" fmla="*/ 7813769 w 8555172"/>
              <a:gd name="connsiteY4" fmla="*/ 1042 h 5191878"/>
              <a:gd name="connsiteX5" fmla="*/ 8545289 w 8555172"/>
              <a:gd name="connsiteY5" fmla="*/ 1707922 h 5191878"/>
              <a:gd name="connsiteX6" fmla="*/ 7356569 w 8555172"/>
              <a:gd name="connsiteY6" fmla="*/ 4801642 h 5191878"/>
              <a:gd name="connsiteX7" fmla="*/ 2053049 w 8555172"/>
              <a:gd name="connsiteY7" fmla="*/ 4999762 h 5191878"/>
              <a:gd name="connsiteX8" fmla="*/ 41369 w 8555172"/>
              <a:gd name="connsiteY8" fmla="*/ 3445282 h 5191878"/>
              <a:gd name="connsiteX9" fmla="*/ 849089 w 8555172"/>
              <a:gd name="connsiteY9" fmla="*/ 2027962 h 5191878"/>
              <a:gd name="connsiteX0" fmla="*/ 849089 w 8592716"/>
              <a:gd name="connsiteY0" fmla="*/ 2027962 h 5121530"/>
              <a:gd name="connsiteX1" fmla="*/ 2723609 w 8592716"/>
              <a:gd name="connsiteY1" fmla="*/ 1921282 h 5121530"/>
              <a:gd name="connsiteX2" fmla="*/ 4125688 w 8592716"/>
              <a:gd name="connsiteY2" fmla="*/ 2104162 h 5121530"/>
              <a:gd name="connsiteX3" fmla="*/ 5954489 w 8592716"/>
              <a:gd name="connsiteY3" fmla="*/ 1479322 h 5121530"/>
              <a:gd name="connsiteX4" fmla="*/ 7813769 w 8592716"/>
              <a:gd name="connsiteY4" fmla="*/ 1042 h 5121530"/>
              <a:gd name="connsiteX5" fmla="*/ 8545289 w 8592716"/>
              <a:gd name="connsiteY5" fmla="*/ 1707922 h 5121530"/>
              <a:gd name="connsiteX6" fmla="*/ 8392888 w 8592716"/>
              <a:gd name="connsiteY6" fmla="*/ 3064283 h 5121530"/>
              <a:gd name="connsiteX7" fmla="*/ 7356569 w 8592716"/>
              <a:gd name="connsiteY7" fmla="*/ 4801642 h 5121530"/>
              <a:gd name="connsiteX8" fmla="*/ 2053049 w 8592716"/>
              <a:gd name="connsiteY8" fmla="*/ 4999762 h 5121530"/>
              <a:gd name="connsiteX9" fmla="*/ 41369 w 8592716"/>
              <a:gd name="connsiteY9" fmla="*/ 3445282 h 5121530"/>
              <a:gd name="connsiteX10" fmla="*/ 849089 w 8592716"/>
              <a:gd name="connsiteY10" fmla="*/ 2027962 h 5121530"/>
              <a:gd name="connsiteX0" fmla="*/ 849089 w 8547013"/>
              <a:gd name="connsiteY0" fmla="*/ 2027962 h 5130277"/>
              <a:gd name="connsiteX1" fmla="*/ 2723609 w 8547013"/>
              <a:gd name="connsiteY1" fmla="*/ 1921282 h 5130277"/>
              <a:gd name="connsiteX2" fmla="*/ 4125688 w 8547013"/>
              <a:gd name="connsiteY2" fmla="*/ 2104162 h 5130277"/>
              <a:gd name="connsiteX3" fmla="*/ 5954489 w 8547013"/>
              <a:gd name="connsiteY3" fmla="*/ 1479322 h 5130277"/>
              <a:gd name="connsiteX4" fmla="*/ 7813769 w 8547013"/>
              <a:gd name="connsiteY4" fmla="*/ 1042 h 5130277"/>
              <a:gd name="connsiteX5" fmla="*/ 8545289 w 8547013"/>
              <a:gd name="connsiteY5" fmla="*/ 1707922 h 5130277"/>
              <a:gd name="connsiteX6" fmla="*/ 7996648 w 8547013"/>
              <a:gd name="connsiteY6" fmla="*/ 2866163 h 5130277"/>
              <a:gd name="connsiteX7" fmla="*/ 7356569 w 8547013"/>
              <a:gd name="connsiteY7" fmla="*/ 4801642 h 5130277"/>
              <a:gd name="connsiteX8" fmla="*/ 2053049 w 8547013"/>
              <a:gd name="connsiteY8" fmla="*/ 4999762 h 5130277"/>
              <a:gd name="connsiteX9" fmla="*/ 41369 w 8547013"/>
              <a:gd name="connsiteY9" fmla="*/ 3445282 h 5130277"/>
              <a:gd name="connsiteX10" fmla="*/ 849089 w 8547013"/>
              <a:gd name="connsiteY10" fmla="*/ 2027962 h 5130277"/>
              <a:gd name="connsiteX0" fmla="*/ 849089 w 8547013"/>
              <a:gd name="connsiteY0" fmla="*/ 2027962 h 5036140"/>
              <a:gd name="connsiteX1" fmla="*/ 2723609 w 8547013"/>
              <a:gd name="connsiteY1" fmla="*/ 1921282 h 5036140"/>
              <a:gd name="connsiteX2" fmla="*/ 4125688 w 8547013"/>
              <a:gd name="connsiteY2" fmla="*/ 2104162 h 5036140"/>
              <a:gd name="connsiteX3" fmla="*/ 5954489 w 8547013"/>
              <a:gd name="connsiteY3" fmla="*/ 1479322 h 5036140"/>
              <a:gd name="connsiteX4" fmla="*/ 7813769 w 8547013"/>
              <a:gd name="connsiteY4" fmla="*/ 1042 h 5036140"/>
              <a:gd name="connsiteX5" fmla="*/ 8545289 w 8547013"/>
              <a:gd name="connsiteY5" fmla="*/ 1707922 h 5036140"/>
              <a:gd name="connsiteX6" fmla="*/ 7996648 w 8547013"/>
              <a:gd name="connsiteY6" fmla="*/ 2866163 h 5036140"/>
              <a:gd name="connsiteX7" fmla="*/ 7204169 w 8547013"/>
              <a:gd name="connsiteY7" fmla="*/ 4405402 h 5036140"/>
              <a:gd name="connsiteX8" fmla="*/ 2053049 w 8547013"/>
              <a:gd name="connsiteY8" fmla="*/ 4999762 h 5036140"/>
              <a:gd name="connsiteX9" fmla="*/ 41369 w 8547013"/>
              <a:gd name="connsiteY9" fmla="*/ 3445282 h 5036140"/>
              <a:gd name="connsiteX10" fmla="*/ 849089 w 8547013"/>
              <a:gd name="connsiteY10" fmla="*/ 2027962 h 5036140"/>
              <a:gd name="connsiteX0" fmla="*/ 849089 w 8547013"/>
              <a:gd name="connsiteY0" fmla="*/ 2027962 h 5065584"/>
              <a:gd name="connsiteX1" fmla="*/ 2723609 w 8547013"/>
              <a:gd name="connsiteY1" fmla="*/ 1921282 h 5065584"/>
              <a:gd name="connsiteX2" fmla="*/ 4125688 w 8547013"/>
              <a:gd name="connsiteY2" fmla="*/ 2104162 h 5065584"/>
              <a:gd name="connsiteX3" fmla="*/ 5954489 w 8547013"/>
              <a:gd name="connsiteY3" fmla="*/ 1479322 h 5065584"/>
              <a:gd name="connsiteX4" fmla="*/ 7813769 w 8547013"/>
              <a:gd name="connsiteY4" fmla="*/ 1042 h 5065584"/>
              <a:gd name="connsiteX5" fmla="*/ 8545289 w 8547013"/>
              <a:gd name="connsiteY5" fmla="*/ 1707922 h 5065584"/>
              <a:gd name="connsiteX6" fmla="*/ 7996648 w 8547013"/>
              <a:gd name="connsiteY6" fmla="*/ 2866163 h 5065584"/>
              <a:gd name="connsiteX7" fmla="*/ 7204169 w 8547013"/>
              <a:gd name="connsiteY7" fmla="*/ 4405402 h 5065584"/>
              <a:gd name="connsiteX8" fmla="*/ 5863049 w 8547013"/>
              <a:gd name="connsiteY8" fmla="*/ 4740683 h 5065584"/>
              <a:gd name="connsiteX9" fmla="*/ 2053049 w 8547013"/>
              <a:gd name="connsiteY9" fmla="*/ 4999762 h 5065584"/>
              <a:gd name="connsiteX10" fmla="*/ 41369 w 8547013"/>
              <a:gd name="connsiteY10" fmla="*/ 3445282 h 5065584"/>
              <a:gd name="connsiteX11" fmla="*/ 849089 w 8547013"/>
              <a:gd name="connsiteY11" fmla="*/ 2027962 h 5065584"/>
              <a:gd name="connsiteX0" fmla="*/ 849089 w 8547013"/>
              <a:gd name="connsiteY0" fmla="*/ 2027962 h 5003930"/>
              <a:gd name="connsiteX1" fmla="*/ 2723609 w 8547013"/>
              <a:gd name="connsiteY1" fmla="*/ 1921282 h 5003930"/>
              <a:gd name="connsiteX2" fmla="*/ 4125688 w 8547013"/>
              <a:gd name="connsiteY2" fmla="*/ 2104162 h 5003930"/>
              <a:gd name="connsiteX3" fmla="*/ 5954489 w 8547013"/>
              <a:gd name="connsiteY3" fmla="*/ 1479322 h 5003930"/>
              <a:gd name="connsiteX4" fmla="*/ 7813769 w 8547013"/>
              <a:gd name="connsiteY4" fmla="*/ 1042 h 5003930"/>
              <a:gd name="connsiteX5" fmla="*/ 8545289 w 8547013"/>
              <a:gd name="connsiteY5" fmla="*/ 1707922 h 5003930"/>
              <a:gd name="connsiteX6" fmla="*/ 7996648 w 8547013"/>
              <a:gd name="connsiteY6" fmla="*/ 2866163 h 5003930"/>
              <a:gd name="connsiteX7" fmla="*/ 7204169 w 8547013"/>
              <a:gd name="connsiteY7" fmla="*/ 4405402 h 5003930"/>
              <a:gd name="connsiteX8" fmla="*/ 6609809 w 8547013"/>
              <a:gd name="connsiteY8" fmla="*/ 3917723 h 5003930"/>
              <a:gd name="connsiteX9" fmla="*/ 2053049 w 8547013"/>
              <a:gd name="connsiteY9" fmla="*/ 4999762 h 5003930"/>
              <a:gd name="connsiteX10" fmla="*/ 41369 w 8547013"/>
              <a:gd name="connsiteY10" fmla="*/ 3445282 h 5003930"/>
              <a:gd name="connsiteX11" fmla="*/ 849089 w 8547013"/>
              <a:gd name="connsiteY11" fmla="*/ 2027962 h 5003930"/>
              <a:gd name="connsiteX0" fmla="*/ 849089 w 8547013"/>
              <a:gd name="connsiteY0" fmla="*/ 2027962 h 5003930"/>
              <a:gd name="connsiteX1" fmla="*/ 2723609 w 8547013"/>
              <a:gd name="connsiteY1" fmla="*/ 1921282 h 5003930"/>
              <a:gd name="connsiteX2" fmla="*/ 4125688 w 8547013"/>
              <a:gd name="connsiteY2" fmla="*/ 2104162 h 5003930"/>
              <a:gd name="connsiteX3" fmla="*/ 5954489 w 8547013"/>
              <a:gd name="connsiteY3" fmla="*/ 1479322 h 5003930"/>
              <a:gd name="connsiteX4" fmla="*/ 7813769 w 8547013"/>
              <a:gd name="connsiteY4" fmla="*/ 1042 h 5003930"/>
              <a:gd name="connsiteX5" fmla="*/ 8545289 w 8547013"/>
              <a:gd name="connsiteY5" fmla="*/ 1707922 h 5003930"/>
              <a:gd name="connsiteX6" fmla="*/ 7996648 w 8547013"/>
              <a:gd name="connsiteY6" fmla="*/ 2866163 h 5003930"/>
              <a:gd name="connsiteX7" fmla="*/ 7630889 w 8547013"/>
              <a:gd name="connsiteY7" fmla="*/ 4100602 h 5003930"/>
              <a:gd name="connsiteX8" fmla="*/ 6609809 w 8547013"/>
              <a:gd name="connsiteY8" fmla="*/ 3917723 h 5003930"/>
              <a:gd name="connsiteX9" fmla="*/ 2053049 w 8547013"/>
              <a:gd name="connsiteY9" fmla="*/ 4999762 h 5003930"/>
              <a:gd name="connsiteX10" fmla="*/ 41369 w 8547013"/>
              <a:gd name="connsiteY10" fmla="*/ 3445282 h 5003930"/>
              <a:gd name="connsiteX11" fmla="*/ 849089 w 8547013"/>
              <a:gd name="connsiteY11" fmla="*/ 2027962 h 5003930"/>
              <a:gd name="connsiteX0" fmla="*/ 849089 w 8547013"/>
              <a:gd name="connsiteY0" fmla="*/ 2027962 h 5034911"/>
              <a:gd name="connsiteX1" fmla="*/ 2723609 w 8547013"/>
              <a:gd name="connsiteY1" fmla="*/ 1921282 h 5034911"/>
              <a:gd name="connsiteX2" fmla="*/ 4125688 w 8547013"/>
              <a:gd name="connsiteY2" fmla="*/ 2104162 h 5034911"/>
              <a:gd name="connsiteX3" fmla="*/ 5954489 w 8547013"/>
              <a:gd name="connsiteY3" fmla="*/ 1479322 h 5034911"/>
              <a:gd name="connsiteX4" fmla="*/ 7813769 w 8547013"/>
              <a:gd name="connsiteY4" fmla="*/ 1042 h 5034911"/>
              <a:gd name="connsiteX5" fmla="*/ 8545289 w 8547013"/>
              <a:gd name="connsiteY5" fmla="*/ 1707922 h 5034911"/>
              <a:gd name="connsiteX6" fmla="*/ 7996648 w 8547013"/>
              <a:gd name="connsiteY6" fmla="*/ 2866163 h 5034911"/>
              <a:gd name="connsiteX7" fmla="*/ 7630889 w 8547013"/>
              <a:gd name="connsiteY7" fmla="*/ 4100602 h 5034911"/>
              <a:gd name="connsiteX8" fmla="*/ 6609809 w 8547013"/>
              <a:gd name="connsiteY8" fmla="*/ 3917723 h 5034911"/>
              <a:gd name="connsiteX9" fmla="*/ 4567649 w 8547013"/>
              <a:gd name="connsiteY9" fmla="*/ 4481603 h 5034911"/>
              <a:gd name="connsiteX10" fmla="*/ 2053049 w 8547013"/>
              <a:gd name="connsiteY10" fmla="*/ 4999762 h 5034911"/>
              <a:gd name="connsiteX11" fmla="*/ 41369 w 8547013"/>
              <a:gd name="connsiteY11" fmla="*/ 3445282 h 5034911"/>
              <a:gd name="connsiteX12" fmla="*/ 849089 w 8547013"/>
              <a:gd name="connsiteY12" fmla="*/ 2027962 h 5034911"/>
              <a:gd name="connsiteX0" fmla="*/ 849089 w 8547013"/>
              <a:gd name="connsiteY0" fmla="*/ 2027962 h 5052688"/>
              <a:gd name="connsiteX1" fmla="*/ 2723609 w 8547013"/>
              <a:gd name="connsiteY1" fmla="*/ 1921282 h 5052688"/>
              <a:gd name="connsiteX2" fmla="*/ 4125688 w 8547013"/>
              <a:gd name="connsiteY2" fmla="*/ 2104162 h 5052688"/>
              <a:gd name="connsiteX3" fmla="*/ 5954489 w 8547013"/>
              <a:gd name="connsiteY3" fmla="*/ 1479322 h 5052688"/>
              <a:gd name="connsiteX4" fmla="*/ 7813769 w 8547013"/>
              <a:gd name="connsiteY4" fmla="*/ 1042 h 5052688"/>
              <a:gd name="connsiteX5" fmla="*/ 8545289 w 8547013"/>
              <a:gd name="connsiteY5" fmla="*/ 1707922 h 5052688"/>
              <a:gd name="connsiteX6" fmla="*/ 7996648 w 8547013"/>
              <a:gd name="connsiteY6" fmla="*/ 2866163 h 5052688"/>
              <a:gd name="connsiteX7" fmla="*/ 7630889 w 8547013"/>
              <a:gd name="connsiteY7" fmla="*/ 4100602 h 5052688"/>
              <a:gd name="connsiteX8" fmla="*/ 6609809 w 8547013"/>
              <a:gd name="connsiteY8" fmla="*/ 3917723 h 5052688"/>
              <a:gd name="connsiteX9" fmla="*/ 4765769 w 8547013"/>
              <a:gd name="connsiteY9" fmla="*/ 4618763 h 5052688"/>
              <a:gd name="connsiteX10" fmla="*/ 2053049 w 8547013"/>
              <a:gd name="connsiteY10" fmla="*/ 4999762 h 5052688"/>
              <a:gd name="connsiteX11" fmla="*/ 41369 w 8547013"/>
              <a:gd name="connsiteY11" fmla="*/ 3445282 h 5052688"/>
              <a:gd name="connsiteX12" fmla="*/ 849089 w 8547013"/>
              <a:gd name="connsiteY12" fmla="*/ 2027962 h 5052688"/>
              <a:gd name="connsiteX0" fmla="*/ 849089 w 8547013"/>
              <a:gd name="connsiteY0" fmla="*/ 2027962 h 5052688"/>
              <a:gd name="connsiteX1" fmla="*/ 2723609 w 8547013"/>
              <a:gd name="connsiteY1" fmla="*/ 1921282 h 5052688"/>
              <a:gd name="connsiteX2" fmla="*/ 4125688 w 8547013"/>
              <a:gd name="connsiteY2" fmla="*/ 2104162 h 5052688"/>
              <a:gd name="connsiteX3" fmla="*/ 5954489 w 8547013"/>
              <a:gd name="connsiteY3" fmla="*/ 1479322 h 5052688"/>
              <a:gd name="connsiteX4" fmla="*/ 7813769 w 8547013"/>
              <a:gd name="connsiteY4" fmla="*/ 1042 h 5052688"/>
              <a:gd name="connsiteX5" fmla="*/ 8545289 w 8547013"/>
              <a:gd name="connsiteY5" fmla="*/ 1707922 h 5052688"/>
              <a:gd name="connsiteX6" fmla="*/ 7996648 w 8547013"/>
              <a:gd name="connsiteY6" fmla="*/ 2866163 h 5052688"/>
              <a:gd name="connsiteX7" fmla="*/ 7630889 w 8547013"/>
              <a:gd name="connsiteY7" fmla="*/ 4100602 h 5052688"/>
              <a:gd name="connsiteX8" fmla="*/ 6609809 w 8547013"/>
              <a:gd name="connsiteY8" fmla="*/ 3917723 h 5052688"/>
              <a:gd name="connsiteX9" fmla="*/ 4765769 w 8547013"/>
              <a:gd name="connsiteY9" fmla="*/ 4618763 h 5052688"/>
              <a:gd name="connsiteX10" fmla="*/ 2053049 w 8547013"/>
              <a:gd name="connsiteY10" fmla="*/ 4999762 h 5052688"/>
              <a:gd name="connsiteX11" fmla="*/ 41369 w 8547013"/>
              <a:gd name="connsiteY11" fmla="*/ 3445282 h 5052688"/>
              <a:gd name="connsiteX12" fmla="*/ 849089 w 8547013"/>
              <a:gd name="connsiteY12" fmla="*/ 2027962 h 5052688"/>
              <a:gd name="connsiteX0" fmla="*/ 848295 w 8546219"/>
              <a:gd name="connsiteY0" fmla="*/ 2027962 h 4971469"/>
              <a:gd name="connsiteX1" fmla="*/ 2722815 w 8546219"/>
              <a:gd name="connsiteY1" fmla="*/ 1921282 h 4971469"/>
              <a:gd name="connsiteX2" fmla="*/ 4124894 w 8546219"/>
              <a:gd name="connsiteY2" fmla="*/ 2104162 h 4971469"/>
              <a:gd name="connsiteX3" fmla="*/ 5953695 w 8546219"/>
              <a:gd name="connsiteY3" fmla="*/ 1479322 h 4971469"/>
              <a:gd name="connsiteX4" fmla="*/ 7812975 w 8546219"/>
              <a:gd name="connsiteY4" fmla="*/ 1042 h 4971469"/>
              <a:gd name="connsiteX5" fmla="*/ 8544495 w 8546219"/>
              <a:gd name="connsiteY5" fmla="*/ 1707922 h 4971469"/>
              <a:gd name="connsiteX6" fmla="*/ 7995854 w 8546219"/>
              <a:gd name="connsiteY6" fmla="*/ 2866163 h 4971469"/>
              <a:gd name="connsiteX7" fmla="*/ 7630095 w 8546219"/>
              <a:gd name="connsiteY7" fmla="*/ 4100602 h 4971469"/>
              <a:gd name="connsiteX8" fmla="*/ 6609015 w 8546219"/>
              <a:gd name="connsiteY8" fmla="*/ 3917723 h 4971469"/>
              <a:gd name="connsiteX9" fmla="*/ 4764975 w 8546219"/>
              <a:gd name="connsiteY9" fmla="*/ 4618763 h 4971469"/>
              <a:gd name="connsiteX10" fmla="*/ 2037015 w 8546219"/>
              <a:gd name="connsiteY10" fmla="*/ 4908322 h 4971469"/>
              <a:gd name="connsiteX11" fmla="*/ 40575 w 8546219"/>
              <a:gd name="connsiteY11" fmla="*/ 3445282 h 4971469"/>
              <a:gd name="connsiteX12" fmla="*/ 848295 w 8546219"/>
              <a:gd name="connsiteY12" fmla="*/ 2027962 h 4971469"/>
              <a:gd name="connsiteX0" fmla="*/ 848295 w 8546219"/>
              <a:gd name="connsiteY0" fmla="*/ 2027962 h 4925049"/>
              <a:gd name="connsiteX1" fmla="*/ 2722815 w 8546219"/>
              <a:gd name="connsiteY1" fmla="*/ 1921282 h 4925049"/>
              <a:gd name="connsiteX2" fmla="*/ 4124894 w 8546219"/>
              <a:gd name="connsiteY2" fmla="*/ 2104162 h 4925049"/>
              <a:gd name="connsiteX3" fmla="*/ 5953695 w 8546219"/>
              <a:gd name="connsiteY3" fmla="*/ 1479322 h 4925049"/>
              <a:gd name="connsiteX4" fmla="*/ 7812975 w 8546219"/>
              <a:gd name="connsiteY4" fmla="*/ 1042 h 4925049"/>
              <a:gd name="connsiteX5" fmla="*/ 8544495 w 8546219"/>
              <a:gd name="connsiteY5" fmla="*/ 1707922 h 4925049"/>
              <a:gd name="connsiteX6" fmla="*/ 7995854 w 8546219"/>
              <a:gd name="connsiteY6" fmla="*/ 2866163 h 4925049"/>
              <a:gd name="connsiteX7" fmla="*/ 7630095 w 8546219"/>
              <a:gd name="connsiteY7" fmla="*/ 4100602 h 4925049"/>
              <a:gd name="connsiteX8" fmla="*/ 6609015 w 8546219"/>
              <a:gd name="connsiteY8" fmla="*/ 3917723 h 4925049"/>
              <a:gd name="connsiteX9" fmla="*/ 4764975 w 8546219"/>
              <a:gd name="connsiteY9" fmla="*/ 4618763 h 4925049"/>
              <a:gd name="connsiteX10" fmla="*/ 2037015 w 8546219"/>
              <a:gd name="connsiteY10" fmla="*/ 4908322 h 4925049"/>
              <a:gd name="connsiteX11" fmla="*/ 40575 w 8546219"/>
              <a:gd name="connsiteY11" fmla="*/ 3445282 h 4925049"/>
              <a:gd name="connsiteX12" fmla="*/ 848295 w 8546219"/>
              <a:gd name="connsiteY12" fmla="*/ 2027962 h 4925049"/>
              <a:gd name="connsiteX0" fmla="*/ 734133 w 8432057"/>
              <a:gd name="connsiteY0" fmla="*/ 2027962 h 4956151"/>
              <a:gd name="connsiteX1" fmla="*/ 2608653 w 8432057"/>
              <a:gd name="connsiteY1" fmla="*/ 1921282 h 4956151"/>
              <a:gd name="connsiteX2" fmla="*/ 4010732 w 8432057"/>
              <a:gd name="connsiteY2" fmla="*/ 2104162 h 4956151"/>
              <a:gd name="connsiteX3" fmla="*/ 5839533 w 8432057"/>
              <a:gd name="connsiteY3" fmla="*/ 1479322 h 4956151"/>
              <a:gd name="connsiteX4" fmla="*/ 7698813 w 8432057"/>
              <a:gd name="connsiteY4" fmla="*/ 1042 h 4956151"/>
              <a:gd name="connsiteX5" fmla="*/ 8430333 w 8432057"/>
              <a:gd name="connsiteY5" fmla="*/ 1707922 h 4956151"/>
              <a:gd name="connsiteX6" fmla="*/ 7881692 w 8432057"/>
              <a:gd name="connsiteY6" fmla="*/ 2866163 h 4956151"/>
              <a:gd name="connsiteX7" fmla="*/ 7515933 w 8432057"/>
              <a:gd name="connsiteY7" fmla="*/ 4100602 h 4956151"/>
              <a:gd name="connsiteX8" fmla="*/ 6494853 w 8432057"/>
              <a:gd name="connsiteY8" fmla="*/ 3917723 h 4956151"/>
              <a:gd name="connsiteX9" fmla="*/ 4650813 w 8432057"/>
              <a:gd name="connsiteY9" fmla="*/ 4618763 h 4956151"/>
              <a:gd name="connsiteX10" fmla="*/ 1922853 w 8432057"/>
              <a:gd name="connsiteY10" fmla="*/ 4908322 h 4956151"/>
              <a:gd name="connsiteX11" fmla="*/ 48333 w 8432057"/>
              <a:gd name="connsiteY11" fmla="*/ 3673882 h 4956151"/>
              <a:gd name="connsiteX12" fmla="*/ 734133 w 8432057"/>
              <a:gd name="connsiteY12" fmla="*/ 2027962 h 4956151"/>
              <a:gd name="connsiteX0" fmla="*/ 750521 w 8448445"/>
              <a:gd name="connsiteY0" fmla="*/ 2027962 h 4956151"/>
              <a:gd name="connsiteX1" fmla="*/ 2625041 w 8448445"/>
              <a:gd name="connsiteY1" fmla="*/ 1921282 h 4956151"/>
              <a:gd name="connsiteX2" fmla="*/ 4027120 w 8448445"/>
              <a:gd name="connsiteY2" fmla="*/ 2104162 h 4956151"/>
              <a:gd name="connsiteX3" fmla="*/ 5855921 w 8448445"/>
              <a:gd name="connsiteY3" fmla="*/ 1479322 h 4956151"/>
              <a:gd name="connsiteX4" fmla="*/ 7715201 w 8448445"/>
              <a:gd name="connsiteY4" fmla="*/ 1042 h 4956151"/>
              <a:gd name="connsiteX5" fmla="*/ 8446721 w 8448445"/>
              <a:gd name="connsiteY5" fmla="*/ 1707922 h 4956151"/>
              <a:gd name="connsiteX6" fmla="*/ 7898080 w 8448445"/>
              <a:gd name="connsiteY6" fmla="*/ 2866163 h 4956151"/>
              <a:gd name="connsiteX7" fmla="*/ 7532321 w 8448445"/>
              <a:gd name="connsiteY7" fmla="*/ 4100602 h 4956151"/>
              <a:gd name="connsiteX8" fmla="*/ 6511241 w 8448445"/>
              <a:gd name="connsiteY8" fmla="*/ 3917723 h 4956151"/>
              <a:gd name="connsiteX9" fmla="*/ 4667201 w 8448445"/>
              <a:gd name="connsiteY9" fmla="*/ 4618763 h 4956151"/>
              <a:gd name="connsiteX10" fmla="*/ 1939241 w 8448445"/>
              <a:gd name="connsiteY10" fmla="*/ 4908322 h 4956151"/>
              <a:gd name="connsiteX11" fmla="*/ 64721 w 8448445"/>
              <a:gd name="connsiteY11" fmla="*/ 3673882 h 4956151"/>
              <a:gd name="connsiteX12" fmla="*/ 750521 w 8448445"/>
              <a:gd name="connsiteY12" fmla="*/ 2027962 h 4956151"/>
              <a:gd name="connsiteX0" fmla="*/ 709114 w 8407038"/>
              <a:gd name="connsiteY0" fmla="*/ 2027962 h 4954146"/>
              <a:gd name="connsiteX1" fmla="*/ 2583634 w 8407038"/>
              <a:gd name="connsiteY1" fmla="*/ 1921282 h 4954146"/>
              <a:gd name="connsiteX2" fmla="*/ 3985713 w 8407038"/>
              <a:gd name="connsiteY2" fmla="*/ 2104162 h 4954146"/>
              <a:gd name="connsiteX3" fmla="*/ 5814514 w 8407038"/>
              <a:gd name="connsiteY3" fmla="*/ 1479322 h 4954146"/>
              <a:gd name="connsiteX4" fmla="*/ 7673794 w 8407038"/>
              <a:gd name="connsiteY4" fmla="*/ 1042 h 4954146"/>
              <a:gd name="connsiteX5" fmla="*/ 8405314 w 8407038"/>
              <a:gd name="connsiteY5" fmla="*/ 1707922 h 4954146"/>
              <a:gd name="connsiteX6" fmla="*/ 7856673 w 8407038"/>
              <a:gd name="connsiteY6" fmla="*/ 2866163 h 4954146"/>
              <a:gd name="connsiteX7" fmla="*/ 7490914 w 8407038"/>
              <a:gd name="connsiteY7" fmla="*/ 4100602 h 4954146"/>
              <a:gd name="connsiteX8" fmla="*/ 6469834 w 8407038"/>
              <a:gd name="connsiteY8" fmla="*/ 3917723 h 4954146"/>
              <a:gd name="connsiteX9" fmla="*/ 4625794 w 8407038"/>
              <a:gd name="connsiteY9" fmla="*/ 4618763 h 4954146"/>
              <a:gd name="connsiteX10" fmla="*/ 1897834 w 8407038"/>
              <a:gd name="connsiteY10" fmla="*/ 4908322 h 4954146"/>
              <a:gd name="connsiteX11" fmla="*/ 69034 w 8407038"/>
              <a:gd name="connsiteY11" fmla="*/ 3704362 h 4954146"/>
              <a:gd name="connsiteX12" fmla="*/ 709114 w 8407038"/>
              <a:gd name="connsiteY12" fmla="*/ 2027962 h 4954146"/>
              <a:gd name="connsiteX0" fmla="*/ 709114 w 8407038"/>
              <a:gd name="connsiteY0" fmla="*/ 2027962 h 4954146"/>
              <a:gd name="connsiteX1" fmla="*/ 2583634 w 8407038"/>
              <a:gd name="connsiteY1" fmla="*/ 1921282 h 4954146"/>
              <a:gd name="connsiteX2" fmla="*/ 3985713 w 8407038"/>
              <a:gd name="connsiteY2" fmla="*/ 2104162 h 4954146"/>
              <a:gd name="connsiteX3" fmla="*/ 5814514 w 8407038"/>
              <a:gd name="connsiteY3" fmla="*/ 1479322 h 4954146"/>
              <a:gd name="connsiteX4" fmla="*/ 7673794 w 8407038"/>
              <a:gd name="connsiteY4" fmla="*/ 1042 h 4954146"/>
              <a:gd name="connsiteX5" fmla="*/ 8405314 w 8407038"/>
              <a:gd name="connsiteY5" fmla="*/ 1707922 h 4954146"/>
              <a:gd name="connsiteX6" fmla="*/ 7856673 w 8407038"/>
              <a:gd name="connsiteY6" fmla="*/ 2866163 h 4954146"/>
              <a:gd name="connsiteX7" fmla="*/ 7490914 w 8407038"/>
              <a:gd name="connsiteY7" fmla="*/ 4100602 h 4954146"/>
              <a:gd name="connsiteX8" fmla="*/ 6469834 w 8407038"/>
              <a:gd name="connsiteY8" fmla="*/ 3917723 h 4954146"/>
              <a:gd name="connsiteX9" fmla="*/ 5494473 w 8407038"/>
              <a:gd name="connsiteY9" fmla="*/ 4268243 h 4954146"/>
              <a:gd name="connsiteX10" fmla="*/ 4625794 w 8407038"/>
              <a:gd name="connsiteY10" fmla="*/ 4618763 h 4954146"/>
              <a:gd name="connsiteX11" fmla="*/ 1897834 w 8407038"/>
              <a:gd name="connsiteY11" fmla="*/ 4908322 h 4954146"/>
              <a:gd name="connsiteX12" fmla="*/ 69034 w 8407038"/>
              <a:gd name="connsiteY12" fmla="*/ 3704362 h 4954146"/>
              <a:gd name="connsiteX13" fmla="*/ 709114 w 8407038"/>
              <a:gd name="connsiteY13" fmla="*/ 2027962 h 4954146"/>
              <a:gd name="connsiteX0" fmla="*/ 709114 w 8407038"/>
              <a:gd name="connsiteY0" fmla="*/ 2027962 h 4954146"/>
              <a:gd name="connsiteX1" fmla="*/ 2583634 w 8407038"/>
              <a:gd name="connsiteY1" fmla="*/ 1921282 h 4954146"/>
              <a:gd name="connsiteX2" fmla="*/ 3985713 w 8407038"/>
              <a:gd name="connsiteY2" fmla="*/ 2104162 h 4954146"/>
              <a:gd name="connsiteX3" fmla="*/ 5814514 w 8407038"/>
              <a:gd name="connsiteY3" fmla="*/ 1479322 h 4954146"/>
              <a:gd name="connsiteX4" fmla="*/ 7673794 w 8407038"/>
              <a:gd name="connsiteY4" fmla="*/ 1042 h 4954146"/>
              <a:gd name="connsiteX5" fmla="*/ 8405314 w 8407038"/>
              <a:gd name="connsiteY5" fmla="*/ 1707922 h 4954146"/>
              <a:gd name="connsiteX6" fmla="*/ 7856673 w 8407038"/>
              <a:gd name="connsiteY6" fmla="*/ 2866163 h 4954146"/>
              <a:gd name="connsiteX7" fmla="*/ 7490914 w 8407038"/>
              <a:gd name="connsiteY7" fmla="*/ 4100602 h 4954146"/>
              <a:gd name="connsiteX8" fmla="*/ 6469834 w 8407038"/>
              <a:gd name="connsiteY8" fmla="*/ 3917723 h 4954146"/>
              <a:gd name="connsiteX9" fmla="*/ 5768793 w 8407038"/>
              <a:gd name="connsiteY9" fmla="*/ 4512083 h 4954146"/>
              <a:gd name="connsiteX10" fmla="*/ 4625794 w 8407038"/>
              <a:gd name="connsiteY10" fmla="*/ 4618763 h 4954146"/>
              <a:gd name="connsiteX11" fmla="*/ 1897834 w 8407038"/>
              <a:gd name="connsiteY11" fmla="*/ 4908322 h 4954146"/>
              <a:gd name="connsiteX12" fmla="*/ 69034 w 8407038"/>
              <a:gd name="connsiteY12" fmla="*/ 3704362 h 4954146"/>
              <a:gd name="connsiteX13" fmla="*/ 709114 w 8407038"/>
              <a:gd name="connsiteY13" fmla="*/ 2027962 h 4954146"/>
              <a:gd name="connsiteX0" fmla="*/ 709114 w 8407038"/>
              <a:gd name="connsiteY0" fmla="*/ 2027962 h 4954146"/>
              <a:gd name="connsiteX1" fmla="*/ 2583634 w 8407038"/>
              <a:gd name="connsiteY1" fmla="*/ 1921282 h 4954146"/>
              <a:gd name="connsiteX2" fmla="*/ 3985713 w 8407038"/>
              <a:gd name="connsiteY2" fmla="*/ 2104162 h 4954146"/>
              <a:gd name="connsiteX3" fmla="*/ 5814514 w 8407038"/>
              <a:gd name="connsiteY3" fmla="*/ 1479322 h 4954146"/>
              <a:gd name="connsiteX4" fmla="*/ 7673794 w 8407038"/>
              <a:gd name="connsiteY4" fmla="*/ 1042 h 4954146"/>
              <a:gd name="connsiteX5" fmla="*/ 8405314 w 8407038"/>
              <a:gd name="connsiteY5" fmla="*/ 1707922 h 4954146"/>
              <a:gd name="connsiteX6" fmla="*/ 7856673 w 8407038"/>
              <a:gd name="connsiteY6" fmla="*/ 2866163 h 4954146"/>
              <a:gd name="connsiteX7" fmla="*/ 7490914 w 8407038"/>
              <a:gd name="connsiteY7" fmla="*/ 4100602 h 4954146"/>
              <a:gd name="connsiteX8" fmla="*/ 6652714 w 8407038"/>
              <a:gd name="connsiteY8" fmla="*/ 3841523 h 4954146"/>
              <a:gd name="connsiteX9" fmla="*/ 5768793 w 8407038"/>
              <a:gd name="connsiteY9" fmla="*/ 4512083 h 4954146"/>
              <a:gd name="connsiteX10" fmla="*/ 4625794 w 8407038"/>
              <a:gd name="connsiteY10" fmla="*/ 4618763 h 4954146"/>
              <a:gd name="connsiteX11" fmla="*/ 1897834 w 8407038"/>
              <a:gd name="connsiteY11" fmla="*/ 4908322 h 4954146"/>
              <a:gd name="connsiteX12" fmla="*/ 69034 w 8407038"/>
              <a:gd name="connsiteY12" fmla="*/ 3704362 h 4954146"/>
              <a:gd name="connsiteX13" fmla="*/ 709114 w 8407038"/>
              <a:gd name="connsiteY13" fmla="*/ 2027962 h 4954146"/>
              <a:gd name="connsiteX0" fmla="*/ 709114 w 8407038"/>
              <a:gd name="connsiteY0" fmla="*/ 2027962 h 4954146"/>
              <a:gd name="connsiteX1" fmla="*/ 2583634 w 8407038"/>
              <a:gd name="connsiteY1" fmla="*/ 1921282 h 4954146"/>
              <a:gd name="connsiteX2" fmla="*/ 3985713 w 8407038"/>
              <a:gd name="connsiteY2" fmla="*/ 2104162 h 4954146"/>
              <a:gd name="connsiteX3" fmla="*/ 5814514 w 8407038"/>
              <a:gd name="connsiteY3" fmla="*/ 1479322 h 4954146"/>
              <a:gd name="connsiteX4" fmla="*/ 7673794 w 8407038"/>
              <a:gd name="connsiteY4" fmla="*/ 1042 h 4954146"/>
              <a:gd name="connsiteX5" fmla="*/ 8405314 w 8407038"/>
              <a:gd name="connsiteY5" fmla="*/ 1707922 h 4954146"/>
              <a:gd name="connsiteX6" fmla="*/ 7856673 w 8407038"/>
              <a:gd name="connsiteY6" fmla="*/ 2866163 h 4954146"/>
              <a:gd name="connsiteX7" fmla="*/ 7490914 w 8407038"/>
              <a:gd name="connsiteY7" fmla="*/ 4100602 h 4954146"/>
              <a:gd name="connsiteX8" fmla="*/ 6591754 w 8407038"/>
              <a:gd name="connsiteY8" fmla="*/ 3841523 h 4954146"/>
              <a:gd name="connsiteX9" fmla="*/ 5768793 w 8407038"/>
              <a:gd name="connsiteY9" fmla="*/ 4512083 h 4954146"/>
              <a:gd name="connsiteX10" fmla="*/ 4625794 w 8407038"/>
              <a:gd name="connsiteY10" fmla="*/ 4618763 h 4954146"/>
              <a:gd name="connsiteX11" fmla="*/ 1897834 w 8407038"/>
              <a:gd name="connsiteY11" fmla="*/ 4908322 h 4954146"/>
              <a:gd name="connsiteX12" fmla="*/ 69034 w 8407038"/>
              <a:gd name="connsiteY12" fmla="*/ 3704362 h 4954146"/>
              <a:gd name="connsiteX13" fmla="*/ 709114 w 8407038"/>
              <a:gd name="connsiteY13" fmla="*/ 2027962 h 4954146"/>
              <a:gd name="connsiteX0" fmla="*/ 709114 w 8407038"/>
              <a:gd name="connsiteY0" fmla="*/ 2027962 h 4954146"/>
              <a:gd name="connsiteX1" fmla="*/ 2583634 w 8407038"/>
              <a:gd name="connsiteY1" fmla="*/ 1921282 h 4954146"/>
              <a:gd name="connsiteX2" fmla="*/ 3985713 w 8407038"/>
              <a:gd name="connsiteY2" fmla="*/ 2104162 h 4954146"/>
              <a:gd name="connsiteX3" fmla="*/ 5814514 w 8407038"/>
              <a:gd name="connsiteY3" fmla="*/ 1479322 h 4954146"/>
              <a:gd name="connsiteX4" fmla="*/ 7673794 w 8407038"/>
              <a:gd name="connsiteY4" fmla="*/ 1042 h 4954146"/>
              <a:gd name="connsiteX5" fmla="*/ 8405314 w 8407038"/>
              <a:gd name="connsiteY5" fmla="*/ 1707922 h 4954146"/>
              <a:gd name="connsiteX6" fmla="*/ 7856673 w 8407038"/>
              <a:gd name="connsiteY6" fmla="*/ 2866163 h 4954146"/>
              <a:gd name="connsiteX7" fmla="*/ 7490914 w 8407038"/>
              <a:gd name="connsiteY7" fmla="*/ 4100602 h 4954146"/>
              <a:gd name="connsiteX8" fmla="*/ 6591754 w 8407038"/>
              <a:gd name="connsiteY8" fmla="*/ 3841523 h 4954146"/>
              <a:gd name="connsiteX9" fmla="*/ 5921193 w 8407038"/>
              <a:gd name="connsiteY9" fmla="*/ 4481603 h 4954146"/>
              <a:gd name="connsiteX10" fmla="*/ 4625794 w 8407038"/>
              <a:gd name="connsiteY10" fmla="*/ 4618763 h 4954146"/>
              <a:gd name="connsiteX11" fmla="*/ 1897834 w 8407038"/>
              <a:gd name="connsiteY11" fmla="*/ 4908322 h 4954146"/>
              <a:gd name="connsiteX12" fmla="*/ 69034 w 8407038"/>
              <a:gd name="connsiteY12" fmla="*/ 3704362 h 4954146"/>
              <a:gd name="connsiteX13" fmla="*/ 709114 w 8407038"/>
              <a:gd name="connsiteY13" fmla="*/ 2027962 h 4954146"/>
              <a:gd name="connsiteX0" fmla="*/ 709114 w 8407038"/>
              <a:gd name="connsiteY0" fmla="*/ 2027962 h 4954146"/>
              <a:gd name="connsiteX1" fmla="*/ 2583634 w 8407038"/>
              <a:gd name="connsiteY1" fmla="*/ 1921282 h 4954146"/>
              <a:gd name="connsiteX2" fmla="*/ 3985713 w 8407038"/>
              <a:gd name="connsiteY2" fmla="*/ 2104162 h 4954146"/>
              <a:gd name="connsiteX3" fmla="*/ 5814514 w 8407038"/>
              <a:gd name="connsiteY3" fmla="*/ 1479322 h 4954146"/>
              <a:gd name="connsiteX4" fmla="*/ 7673794 w 8407038"/>
              <a:gd name="connsiteY4" fmla="*/ 1042 h 4954146"/>
              <a:gd name="connsiteX5" fmla="*/ 8405314 w 8407038"/>
              <a:gd name="connsiteY5" fmla="*/ 1707922 h 4954146"/>
              <a:gd name="connsiteX6" fmla="*/ 7856673 w 8407038"/>
              <a:gd name="connsiteY6" fmla="*/ 2866163 h 4954146"/>
              <a:gd name="connsiteX7" fmla="*/ 7490914 w 8407038"/>
              <a:gd name="connsiteY7" fmla="*/ 4100602 h 4954146"/>
              <a:gd name="connsiteX8" fmla="*/ 6591754 w 8407038"/>
              <a:gd name="connsiteY8" fmla="*/ 3841523 h 4954146"/>
              <a:gd name="connsiteX9" fmla="*/ 5921193 w 8407038"/>
              <a:gd name="connsiteY9" fmla="*/ 4374923 h 4954146"/>
              <a:gd name="connsiteX10" fmla="*/ 4625794 w 8407038"/>
              <a:gd name="connsiteY10" fmla="*/ 4618763 h 4954146"/>
              <a:gd name="connsiteX11" fmla="*/ 1897834 w 8407038"/>
              <a:gd name="connsiteY11" fmla="*/ 4908322 h 4954146"/>
              <a:gd name="connsiteX12" fmla="*/ 69034 w 8407038"/>
              <a:gd name="connsiteY12" fmla="*/ 3704362 h 4954146"/>
              <a:gd name="connsiteX13" fmla="*/ 709114 w 8407038"/>
              <a:gd name="connsiteY13" fmla="*/ 2027962 h 4954146"/>
              <a:gd name="connsiteX0" fmla="*/ 709114 w 8407038"/>
              <a:gd name="connsiteY0" fmla="*/ 2027962 h 4954146"/>
              <a:gd name="connsiteX1" fmla="*/ 2583634 w 8407038"/>
              <a:gd name="connsiteY1" fmla="*/ 1921282 h 4954146"/>
              <a:gd name="connsiteX2" fmla="*/ 3985713 w 8407038"/>
              <a:gd name="connsiteY2" fmla="*/ 2104162 h 4954146"/>
              <a:gd name="connsiteX3" fmla="*/ 5814514 w 8407038"/>
              <a:gd name="connsiteY3" fmla="*/ 1479322 h 4954146"/>
              <a:gd name="connsiteX4" fmla="*/ 7673794 w 8407038"/>
              <a:gd name="connsiteY4" fmla="*/ 1042 h 4954146"/>
              <a:gd name="connsiteX5" fmla="*/ 8405314 w 8407038"/>
              <a:gd name="connsiteY5" fmla="*/ 1707922 h 4954146"/>
              <a:gd name="connsiteX6" fmla="*/ 7856673 w 8407038"/>
              <a:gd name="connsiteY6" fmla="*/ 2866163 h 4954146"/>
              <a:gd name="connsiteX7" fmla="*/ 7490914 w 8407038"/>
              <a:gd name="connsiteY7" fmla="*/ 4100602 h 4954146"/>
              <a:gd name="connsiteX8" fmla="*/ 6591754 w 8407038"/>
              <a:gd name="connsiteY8" fmla="*/ 3841523 h 4954146"/>
              <a:gd name="connsiteX9" fmla="*/ 5875473 w 8407038"/>
              <a:gd name="connsiteY9" fmla="*/ 4527323 h 4954146"/>
              <a:gd name="connsiteX10" fmla="*/ 4625794 w 8407038"/>
              <a:gd name="connsiteY10" fmla="*/ 4618763 h 4954146"/>
              <a:gd name="connsiteX11" fmla="*/ 1897834 w 8407038"/>
              <a:gd name="connsiteY11" fmla="*/ 4908322 h 4954146"/>
              <a:gd name="connsiteX12" fmla="*/ 69034 w 8407038"/>
              <a:gd name="connsiteY12" fmla="*/ 3704362 h 4954146"/>
              <a:gd name="connsiteX13" fmla="*/ 709114 w 8407038"/>
              <a:gd name="connsiteY13" fmla="*/ 2027962 h 4954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407038" h="4954146">
                <a:moveTo>
                  <a:pt x="709114" y="2027962"/>
                </a:moveTo>
                <a:cubicBezTo>
                  <a:pt x="1049474" y="1916202"/>
                  <a:pt x="1521914" y="1740942"/>
                  <a:pt x="2583634" y="1921282"/>
                </a:cubicBezTo>
                <a:cubicBezTo>
                  <a:pt x="3122114" y="1911122"/>
                  <a:pt x="3447233" y="2177822"/>
                  <a:pt x="3985713" y="2104162"/>
                </a:cubicBezTo>
                <a:cubicBezTo>
                  <a:pt x="4524193" y="2030502"/>
                  <a:pt x="5283654" y="1794282"/>
                  <a:pt x="5814514" y="1479322"/>
                </a:cubicBezTo>
                <a:cubicBezTo>
                  <a:pt x="6688274" y="978942"/>
                  <a:pt x="7241994" y="-37058"/>
                  <a:pt x="7673794" y="1042"/>
                </a:cubicBezTo>
                <a:cubicBezTo>
                  <a:pt x="8105594" y="39142"/>
                  <a:pt x="8374834" y="1230402"/>
                  <a:pt x="8405314" y="1707922"/>
                </a:cubicBezTo>
                <a:cubicBezTo>
                  <a:pt x="8435794" y="2185442"/>
                  <a:pt x="8054793" y="2350543"/>
                  <a:pt x="7856673" y="2866163"/>
                </a:cubicBezTo>
                <a:cubicBezTo>
                  <a:pt x="7658553" y="3381783"/>
                  <a:pt x="7701734" y="3938042"/>
                  <a:pt x="7490914" y="4100602"/>
                </a:cubicBezTo>
                <a:cubicBezTo>
                  <a:pt x="7280094" y="4263162"/>
                  <a:pt x="6924494" y="3813583"/>
                  <a:pt x="6591754" y="3841523"/>
                </a:cubicBezTo>
                <a:cubicBezTo>
                  <a:pt x="6259014" y="3869463"/>
                  <a:pt x="6182813" y="4410483"/>
                  <a:pt x="5875473" y="4527323"/>
                </a:cubicBezTo>
                <a:cubicBezTo>
                  <a:pt x="5568133" y="4644163"/>
                  <a:pt x="5225234" y="4512083"/>
                  <a:pt x="4625794" y="4618763"/>
                </a:cubicBezTo>
                <a:cubicBezTo>
                  <a:pt x="3866334" y="4799103"/>
                  <a:pt x="2657294" y="5060722"/>
                  <a:pt x="1897834" y="4908322"/>
                </a:cubicBezTo>
                <a:cubicBezTo>
                  <a:pt x="1138374" y="4755922"/>
                  <a:pt x="312874" y="4595902"/>
                  <a:pt x="69034" y="3704362"/>
                </a:cubicBezTo>
                <a:cubicBezTo>
                  <a:pt x="-174806" y="2812822"/>
                  <a:pt x="272234" y="2408962"/>
                  <a:pt x="709114" y="2027962"/>
                </a:cubicBezTo>
                <a:close/>
              </a:path>
            </a:pathLst>
          </a:custGeom>
          <a:solidFill>
            <a:srgbClr val="FFC000">
              <a:alpha val="5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155648" y="1377910"/>
            <a:ext cx="7961586" cy="4408094"/>
          </a:xfrm>
          <a:custGeom>
            <a:avLst/>
            <a:gdLst>
              <a:gd name="connsiteX0" fmla="*/ 4892064 w 7879407"/>
              <a:gd name="connsiteY0" fmla="*/ 1454772 h 4354364"/>
              <a:gd name="connsiteX1" fmla="*/ 6172224 w 7879407"/>
              <a:gd name="connsiteY1" fmla="*/ 845172 h 4354364"/>
              <a:gd name="connsiteX2" fmla="*/ 7071384 w 7879407"/>
              <a:gd name="connsiteY2" fmla="*/ 67932 h 4354364"/>
              <a:gd name="connsiteX3" fmla="*/ 7741944 w 7879407"/>
              <a:gd name="connsiteY3" fmla="*/ 98412 h 4354364"/>
              <a:gd name="connsiteX4" fmla="*/ 7818144 w 7879407"/>
              <a:gd name="connsiteY4" fmla="*/ 586092 h 4354364"/>
              <a:gd name="connsiteX5" fmla="*/ 7025664 w 7879407"/>
              <a:gd name="connsiteY5" fmla="*/ 1348092 h 4354364"/>
              <a:gd name="connsiteX6" fmla="*/ 6995184 w 7879407"/>
              <a:gd name="connsiteY6" fmla="*/ 1927212 h 4354364"/>
              <a:gd name="connsiteX7" fmla="*/ 7437144 w 7879407"/>
              <a:gd name="connsiteY7" fmla="*/ 2765412 h 4354364"/>
              <a:gd name="connsiteX8" fmla="*/ 7467624 w 7879407"/>
              <a:gd name="connsiteY8" fmla="*/ 3710292 h 4354364"/>
              <a:gd name="connsiteX9" fmla="*/ 6583704 w 7879407"/>
              <a:gd name="connsiteY9" fmla="*/ 3923652 h 4354364"/>
              <a:gd name="connsiteX10" fmla="*/ 6141744 w 7879407"/>
              <a:gd name="connsiteY10" fmla="*/ 3740772 h 4354364"/>
              <a:gd name="connsiteX11" fmla="*/ 5166384 w 7879407"/>
              <a:gd name="connsiteY11" fmla="*/ 4045572 h 4354364"/>
              <a:gd name="connsiteX12" fmla="*/ 4373904 w 7879407"/>
              <a:gd name="connsiteY12" fmla="*/ 3740772 h 4354364"/>
              <a:gd name="connsiteX13" fmla="*/ 4023384 w 7879407"/>
              <a:gd name="connsiteY13" fmla="*/ 4289412 h 4354364"/>
              <a:gd name="connsiteX14" fmla="*/ 3672864 w 7879407"/>
              <a:gd name="connsiteY14" fmla="*/ 4258932 h 4354364"/>
              <a:gd name="connsiteX15" fmla="*/ 3261384 w 7879407"/>
              <a:gd name="connsiteY15" fmla="*/ 3527412 h 4354364"/>
              <a:gd name="connsiteX16" fmla="*/ 2773704 w 7879407"/>
              <a:gd name="connsiteY16" fmla="*/ 3314052 h 4354364"/>
              <a:gd name="connsiteX17" fmla="*/ 2346984 w 7879407"/>
              <a:gd name="connsiteY17" fmla="*/ 3527412 h 4354364"/>
              <a:gd name="connsiteX18" fmla="*/ 1950744 w 7879407"/>
              <a:gd name="connsiteY18" fmla="*/ 3176892 h 4354364"/>
              <a:gd name="connsiteX19" fmla="*/ 990624 w 7879407"/>
              <a:gd name="connsiteY19" fmla="*/ 3557892 h 4354364"/>
              <a:gd name="connsiteX20" fmla="*/ 792504 w 7879407"/>
              <a:gd name="connsiteY20" fmla="*/ 3816972 h 4354364"/>
              <a:gd name="connsiteX21" fmla="*/ 121944 w 7879407"/>
              <a:gd name="connsiteY21" fmla="*/ 3451212 h 4354364"/>
              <a:gd name="connsiteX22" fmla="*/ 30504 w 7879407"/>
              <a:gd name="connsiteY22" fmla="*/ 2475852 h 4354364"/>
              <a:gd name="connsiteX23" fmla="*/ 472464 w 7879407"/>
              <a:gd name="connsiteY23" fmla="*/ 1637652 h 4354364"/>
              <a:gd name="connsiteX24" fmla="*/ 1584984 w 7879407"/>
              <a:gd name="connsiteY24" fmla="*/ 1287132 h 4354364"/>
              <a:gd name="connsiteX25" fmla="*/ 3048024 w 7879407"/>
              <a:gd name="connsiteY25" fmla="*/ 1774812 h 4354364"/>
              <a:gd name="connsiteX26" fmla="*/ 4236744 w 7879407"/>
              <a:gd name="connsiteY26" fmla="*/ 1683372 h 4354364"/>
              <a:gd name="connsiteX0" fmla="*/ 4892064 w 7888249"/>
              <a:gd name="connsiteY0" fmla="*/ 1454772 h 4354364"/>
              <a:gd name="connsiteX1" fmla="*/ 6172224 w 7888249"/>
              <a:gd name="connsiteY1" fmla="*/ 845172 h 4354364"/>
              <a:gd name="connsiteX2" fmla="*/ 6873264 w 7888249"/>
              <a:gd name="connsiteY2" fmla="*/ 67932 h 4354364"/>
              <a:gd name="connsiteX3" fmla="*/ 7741944 w 7888249"/>
              <a:gd name="connsiteY3" fmla="*/ 98412 h 4354364"/>
              <a:gd name="connsiteX4" fmla="*/ 7818144 w 7888249"/>
              <a:gd name="connsiteY4" fmla="*/ 586092 h 4354364"/>
              <a:gd name="connsiteX5" fmla="*/ 7025664 w 7888249"/>
              <a:gd name="connsiteY5" fmla="*/ 1348092 h 4354364"/>
              <a:gd name="connsiteX6" fmla="*/ 6995184 w 7888249"/>
              <a:gd name="connsiteY6" fmla="*/ 1927212 h 4354364"/>
              <a:gd name="connsiteX7" fmla="*/ 7437144 w 7888249"/>
              <a:gd name="connsiteY7" fmla="*/ 2765412 h 4354364"/>
              <a:gd name="connsiteX8" fmla="*/ 7467624 w 7888249"/>
              <a:gd name="connsiteY8" fmla="*/ 3710292 h 4354364"/>
              <a:gd name="connsiteX9" fmla="*/ 6583704 w 7888249"/>
              <a:gd name="connsiteY9" fmla="*/ 3923652 h 4354364"/>
              <a:gd name="connsiteX10" fmla="*/ 6141744 w 7888249"/>
              <a:gd name="connsiteY10" fmla="*/ 3740772 h 4354364"/>
              <a:gd name="connsiteX11" fmla="*/ 5166384 w 7888249"/>
              <a:gd name="connsiteY11" fmla="*/ 4045572 h 4354364"/>
              <a:gd name="connsiteX12" fmla="*/ 4373904 w 7888249"/>
              <a:gd name="connsiteY12" fmla="*/ 3740772 h 4354364"/>
              <a:gd name="connsiteX13" fmla="*/ 4023384 w 7888249"/>
              <a:gd name="connsiteY13" fmla="*/ 4289412 h 4354364"/>
              <a:gd name="connsiteX14" fmla="*/ 3672864 w 7888249"/>
              <a:gd name="connsiteY14" fmla="*/ 4258932 h 4354364"/>
              <a:gd name="connsiteX15" fmla="*/ 3261384 w 7888249"/>
              <a:gd name="connsiteY15" fmla="*/ 3527412 h 4354364"/>
              <a:gd name="connsiteX16" fmla="*/ 2773704 w 7888249"/>
              <a:gd name="connsiteY16" fmla="*/ 3314052 h 4354364"/>
              <a:gd name="connsiteX17" fmla="*/ 2346984 w 7888249"/>
              <a:gd name="connsiteY17" fmla="*/ 3527412 h 4354364"/>
              <a:gd name="connsiteX18" fmla="*/ 1950744 w 7888249"/>
              <a:gd name="connsiteY18" fmla="*/ 3176892 h 4354364"/>
              <a:gd name="connsiteX19" fmla="*/ 990624 w 7888249"/>
              <a:gd name="connsiteY19" fmla="*/ 3557892 h 4354364"/>
              <a:gd name="connsiteX20" fmla="*/ 792504 w 7888249"/>
              <a:gd name="connsiteY20" fmla="*/ 3816972 h 4354364"/>
              <a:gd name="connsiteX21" fmla="*/ 121944 w 7888249"/>
              <a:gd name="connsiteY21" fmla="*/ 3451212 h 4354364"/>
              <a:gd name="connsiteX22" fmla="*/ 30504 w 7888249"/>
              <a:gd name="connsiteY22" fmla="*/ 2475852 h 4354364"/>
              <a:gd name="connsiteX23" fmla="*/ 472464 w 7888249"/>
              <a:gd name="connsiteY23" fmla="*/ 1637652 h 4354364"/>
              <a:gd name="connsiteX24" fmla="*/ 1584984 w 7888249"/>
              <a:gd name="connsiteY24" fmla="*/ 1287132 h 4354364"/>
              <a:gd name="connsiteX25" fmla="*/ 3048024 w 7888249"/>
              <a:gd name="connsiteY25" fmla="*/ 1774812 h 4354364"/>
              <a:gd name="connsiteX26" fmla="*/ 4236744 w 7888249"/>
              <a:gd name="connsiteY26" fmla="*/ 1683372 h 4354364"/>
              <a:gd name="connsiteX0" fmla="*/ 4892064 w 7888249"/>
              <a:gd name="connsiteY0" fmla="*/ 1447435 h 4347027"/>
              <a:gd name="connsiteX1" fmla="*/ 6172224 w 7888249"/>
              <a:gd name="connsiteY1" fmla="*/ 837835 h 4347027"/>
              <a:gd name="connsiteX2" fmla="*/ 6873264 w 7888249"/>
              <a:gd name="connsiteY2" fmla="*/ 60595 h 4347027"/>
              <a:gd name="connsiteX3" fmla="*/ 7741944 w 7888249"/>
              <a:gd name="connsiteY3" fmla="*/ 91075 h 4347027"/>
              <a:gd name="connsiteX4" fmla="*/ 7818144 w 7888249"/>
              <a:gd name="connsiteY4" fmla="*/ 411115 h 4347027"/>
              <a:gd name="connsiteX5" fmla="*/ 7025664 w 7888249"/>
              <a:gd name="connsiteY5" fmla="*/ 1340755 h 4347027"/>
              <a:gd name="connsiteX6" fmla="*/ 6995184 w 7888249"/>
              <a:gd name="connsiteY6" fmla="*/ 1919875 h 4347027"/>
              <a:gd name="connsiteX7" fmla="*/ 7437144 w 7888249"/>
              <a:gd name="connsiteY7" fmla="*/ 2758075 h 4347027"/>
              <a:gd name="connsiteX8" fmla="*/ 7467624 w 7888249"/>
              <a:gd name="connsiteY8" fmla="*/ 3702955 h 4347027"/>
              <a:gd name="connsiteX9" fmla="*/ 6583704 w 7888249"/>
              <a:gd name="connsiteY9" fmla="*/ 3916315 h 4347027"/>
              <a:gd name="connsiteX10" fmla="*/ 6141744 w 7888249"/>
              <a:gd name="connsiteY10" fmla="*/ 3733435 h 4347027"/>
              <a:gd name="connsiteX11" fmla="*/ 5166384 w 7888249"/>
              <a:gd name="connsiteY11" fmla="*/ 4038235 h 4347027"/>
              <a:gd name="connsiteX12" fmla="*/ 4373904 w 7888249"/>
              <a:gd name="connsiteY12" fmla="*/ 3733435 h 4347027"/>
              <a:gd name="connsiteX13" fmla="*/ 4023384 w 7888249"/>
              <a:gd name="connsiteY13" fmla="*/ 4282075 h 4347027"/>
              <a:gd name="connsiteX14" fmla="*/ 3672864 w 7888249"/>
              <a:gd name="connsiteY14" fmla="*/ 4251595 h 4347027"/>
              <a:gd name="connsiteX15" fmla="*/ 3261384 w 7888249"/>
              <a:gd name="connsiteY15" fmla="*/ 3520075 h 4347027"/>
              <a:gd name="connsiteX16" fmla="*/ 2773704 w 7888249"/>
              <a:gd name="connsiteY16" fmla="*/ 3306715 h 4347027"/>
              <a:gd name="connsiteX17" fmla="*/ 2346984 w 7888249"/>
              <a:gd name="connsiteY17" fmla="*/ 3520075 h 4347027"/>
              <a:gd name="connsiteX18" fmla="*/ 1950744 w 7888249"/>
              <a:gd name="connsiteY18" fmla="*/ 3169555 h 4347027"/>
              <a:gd name="connsiteX19" fmla="*/ 990624 w 7888249"/>
              <a:gd name="connsiteY19" fmla="*/ 3550555 h 4347027"/>
              <a:gd name="connsiteX20" fmla="*/ 792504 w 7888249"/>
              <a:gd name="connsiteY20" fmla="*/ 3809635 h 4347027"/>
              <a:gd name="connsiteX21" fmla="*/ 121944 w 7888249"/>
              <a:gd name="connsiteY21" fmla="*/ 3443875 h 4347027"/>
              <a:gd name="connsiteX22" fmla="*/ 30504 w 7888249"/>
              <a:gd name="connsiteY22" fmla="*/ 2468515 h 4347027"/>
              <a:gd name="connsiteX23" fmla="*/ 472464 w 7888249"/>
              <a:gd name="connsiteY23" fmla="*/ 1630315 h 4347027"/>
              <a:gd name="connsiteX24" fmla="*/ 1584984 w 7888249"/>
              <a:gd name="connsiteY24" fmla="*/ 1279795 h 4347027"/>
              <a:gd name="connsiteX25" fmla="*/ 3048024 w 7888249"/>
              <a:gd name="connsiteY25" fmla="*/ 1767475 h 4347027"/>
              <a:gd name="connsiteX26" fmla="*/ 4236744 w 7888249"/>
              <a:gd name="connsiteY26" fmla="*/ 1676035 h 4347027"/>
              <a:gd name="connsiteX0" fmla="*/ 4892064 w 7858178"/>
              <a:gd name="connsiteY0" fmla="*/ 1502450 h 4402042"/>
              <a:gd name="connsiteX1" fmla="*/ 6172224 w 7858178"/>
              <a:gd name="connsiteY1" fmla="*/ 892850 h 4402042"/>
              <a:gd name="connsiteX2" fmla="*/ 6873264 w 7858178"/>
              <a:gd name="connsiteY2" fmla="*/ 115610 h 4402042"/>
              <a:gd name="connsiteX3" fmla="*/ 7650504 w 7858178"/>
              <a:gd name="connsiteY3" fmla="*/ 39410 h 4402042"/>
              <a:gd name="connsiteX4" fmla="*/ 7818144 w 7858178"/>
              <a:gd name="connsiteY4" fmla="*/ 466130 h 4402042"/>
              <a:gd name="connsiteX5" fmla="*/ 7025664 w 7858178"/>
              <a:gd name="connsiteY5" fmla="*/ 1395770 h 4402042"/>
              <a:gd name="connsiteX6" fmla="*/ 6995184 w 7858178"/>
              <a:gd name="connsiteY6" fmla="*/ 1974890 h 4402042"/>
              <a:gd name="connsiteX7" fmla="*/ 7437144 w 7858178"/>
              <a:gd name="connsiteY7" fmla="*/ 2813090 h 4402042"/>
              <a:gd name="connsiteX8" fmla="*/ 7467624 w 7858178"/>
              <a:gd name="connsiteY8" fmla="*/ 3757970 h 4402042"/>
              <a:gd name="connsiteX9" fmla="*/ 6583704 w 7858178"/>
              <a:gd name="connsiteY9" fmla="*/ 3971330 h 4402042"/>
              <a:gd name="connsiteX10" fmla="*/ 6141744 w 7858178"/>
              <a:gd name="connsiteY10" fmla="*/ 3788450 h 4402042"/>
              <a:gd name="connsiteX11" fmla="*/ 5166384 w 7858178"/>
              <a:gd name="connsiteY11" fmla="*/ 4093250 h 4402042"/>
              <a:gd name="connsiteX12" fmla="*/ 4373904 w 7858178"/>
              <a:gd name="connsiteY12" fmla="*/ 3788450 h 4402042"/>
              <a:gd name="connsiteX13" fmla="*/ 4023384 w 7858178"/>
              <a:gd name="connsiteY13" fmla="*/ 4337090 h 4402042"/>
              <a:gd name="connsiteX14" fmla="*/ 3672864 w 7858178"/>
              <a:gd name="connsiteY14" fmla="*/ 4306610 h 4402042"/>
              <a:gd name="connsiteX15" fmla="*/ 3261384 w 7858178"/>
              <a:gd name="connsiteY15" fmla="*/ 3575090 h 4402042"/>
              <a:gd name="connsiteX16" fmla="*/ 2773704 w 7858178"/>
              <a:gd name="connsiteY16" fmla="*/ 3361730 h 4402042"/>
              <a:gd name="connsiteX17" fmla="*/ 2346984 w 7858178"/>
              <a:gd name="connsiteY17" fmla="*/ 3575090 h 4402042"/>
              <a:gd name="connsiteX18" fmla="*/ 1950744 w 7858178"/>
              <a:gd name="connsiteY18" fmla="*/ 3224570 h 4402042"/>
              <a:gd name="connsiteX19" fmla="*/ 990624 w 7858178"/>
              <a:gd name="connsiteY19" fmla="*/ 3605570 h 4402042"/>
              <a:gd name="connsiteX20" fmla="*/ 792504 w 7858178"/>
              <a:gd name="connsiteY20" fmla="*/ 3864650 h 4402042"/>
              <a:gd name="connsiteX21" fmla="*/ 121944 w 7858178"/>
              <a:gd name="connsiteY21" fmla="*/ 3498890 h 4402042"/>
              <a:gd name="connsiteX22" fmla="*/ 30504 w 7858178"/>
              <a:gd name="connsiteY22" fmla="*/ 2523530 h 4402042"/>
              <a:gd name="connsiteX23" fmla="*/ 472464 w 7858178"/>
              <a:gd name="connsiteY23" fmla="*/ 1685330 h 4402042"/>
              <a:gd name="connsiteX24" fmla="*/ 1584984 w 7858178"/>
              <a:gd name="connsiteY24" fmla="*/ 1334810 h 4402042"/>
              <a:gd name="connsiteX25" fmla="*/ 3048024 w 7858178"/>
              <a:gd name="connsiteY25" fmla="*/ 1822490 h 4402042"/>
              <a:gd name="connsiteX26" fmla="*/ 4236744 w 7858178"/>
              <a:gd name="connsiteY26" fmla="*/ 1731050 h 4402042"/>
              <a:gd name="connsiteX0" fmla="*/ 4892064 w 7858178"/>
              <a:gd name="connsiteY0" fmla="*/ 1685330 h 4402042"/>
              <a:gd name="connsiteX1" fmla="*/ 6172224 w 7858178"/>
              <a:gd name="connsiteY1" fmla="*/ 892850 h 4402042"/>
              <a:gd name="connsiteX2" fmla="*/ 6873264 w 7858178"/>
              <a:gd name="connsiteY2" fmla="*/ 115610 h 4402042"/>
              <a:gd name="connsiteX3" fmla="*/ 7650504 w 7858178"/>
              <a:gd name="connsiteY3" fmla="*/ 39410 h 4402042"/>
              <a:gd name="connsiteX4" fmla="*/ 7818144 w 7858178"/>
              <a:gd name="connsiteY4" fmla="*/ 466130 h 4402042"/>
              <a:gd name="connsiteX5" fmla="*/ 7025664 w 7858178"/>
              <a:gd name="connsiteY5" fmla="*/ 1395770 h 4402042"/>
              <a:gd name="connsiteX6" fmla="*/ 6995184 w 7858178"/>
              <a:gd name="connsiteY6" fmla="*/ 1974890 h 4402042"/>
              <a:gd name="connsiteX7" fmla="*/ 7437144 w 7858178"/>
              <a:gd name="connsiteY7" fmla="*/ 2813090 h 4402042"/>
              <a:gd name="connsiteX8" fmla="*/ 7467624 w 7858178"/>
              <a:gd name="connsiteY8" fmla="*/ 3757970 h 4402042"/>
              <a:gd name="connsiteX9" fmla="*/ 6583704 w 7858178"/>
              <a:gd name="connsiteY9" fmla="*/ 3971330 h 4402042"/>
              <a:gd name="connsiteX10" fmla="*/ 6141744 w 7858178"/>
              <a:gd name="connsiteY10" fmla="*/ 3788450 h 4402042"/>
              <a:gd name="connsiteX11" fmla="*/ 5166384 w 7858178"/>
              <a:gd name="connsiteY11" fmla="*/ 4093250 h 4402042"/>
              <a:gd name="connsiteX12" fmla="*/ 4373904 w 7858178"/>
              <a:gd name="connsiteY12" fmla="*/ 3788450 h 4402042"/>
              <a:gd name="connsiteX13" fmla="*/ 4023384 w 7858178"/>
              <a:gd name="connsiteY13" fmla="*/ 4337090 h 4402042"/>
              <a:gd name="connsiteX14" fmla="*/ 3672864 w 7858178"/>
              <a:gd name="connsiteY14" fmla="*/ 4306610 h 4402042"/>
              <a:gd name="connsiteX15" fmla="*/ 3261384 w 7858178"/>
              <a:gd name="connsiteY15" fmla="*/ 3575090 h 4402042"/>
              <a:gd name="connsiteX16" fmla="*/ 2773704 w 7858178"/>
              <a:gd name="connsiteY16" fmla="*/ 3361730 h 4402042"/>
              <a:gd name="connsiteX17" fmla="*/ 2346984 w 7858178"/>
              <a:gd name="connsiteY17" fmla="*/ 3575090 h 4402042"/>
              <a:gd name="connsiteX18" fmla="*/ 1950744 w 7858178"/>
              <a:gd name="connsiteY18" fmla="*/ 3224570 h 4402042"/>
              <a:gd name="connsiteX19" fmla="*/ 990624 w 7858178"/>
              <a:gd name="connsiteY19" fmla="*/ 3605570 h 4402042"/>
              <a:gd name="connsiteX20" fmla="*/ 792504 w 7858178"/>
              <a:gd name="connsiteY20" fmla="*/ 3864650 h 4402042"/>
              <a:gd name="connsiteX21" fmla="*/ 121944 w 7858178"/>
              <a:gd name="connsiteY21" fmla="*/ 3498890 h 4402042"/>
              <a:gd name="connsiteX22" fmla="*/ 30504 w 7858178"/>
              <a:gd name="connsiteY22" fmla="*/ 2523530 h 4402042"/>
              <a:gd name="connsiteX23" fmla="*/ 472464 w 7858178"/>
              <a:gd name="connsiteY23" fmla="*/ 1685330 h 4402042"/>
              <a:gd name="connsiteX24" fmla="*/ 1584984 w 7858178"/>
              <a:gd name="connsiteY24" fmla="*/ 1334810 h 4402042"/>
              <a:gd name="connsiteX25" fmla="*/ 3048024 w 7858178"/>
              <a:gd name="connsiteY25" fmla="*/ 1822490 h 4402042"/>
              <a:gd name="connsiteX26" fmla="*/ 4236744 w 7858178"/>
              <a:gd name="connsiteY26" fmla="*/ 1731050 h 4402042"/>
              <a:gd name="connsiteX0" fmla="*/ 4892064 w 7858178"/>
              <a:gd name="connsiteY0" fmla="*/ 1685330 h 4402042"/>
              <a:gd name="connsiteX1" fmla="*/ 6172224 w 7858178"/>
              <a:gd name="connsiteY1" fmla="*/ 892850 h 4402042"/>
              <a:gd name="connsiteX2" fmla="*/ 6873264 w 7858178"/>
              <a:gd name="connsiteY2" fmla="*/ 115610 h 4402042"/>
              <a:gd name="connsiteX3" fmla="*/ 7650504 w 7858178"/>
              <a:gd name="connsiteY3" fmla="*/ 39410 h 4402042"/>
              <a:gd name="connsiteX4" fmla="*/ 7818144 w 7858178"/>
              <a:gd name="connsiteY4" fmla="*/ 466130 h 4402042"/>
              <a:gd name="connsiteX5" fmla="*/ 7025664 w 7858178"/>
              <a:gd name="connsiteY5" fmla="*/ 1395770 h 4402042"/>
              <a:gd name="connsiteX6" fmla="*/ 6995184 w 7858178"/>
              <a:gd name="connsiteY6" fmla="*/ 1974890 h 4402042"/>
              <a:gd name="connsiteX7" fmla="*/ 7437144 w 7858178"/>
              <a:gd name="connsiteY7" fmla="*/ 2813090 h 4402042"/>
              <a:gd name="connsiteX8" fmla="*/ 7467624 w 7858178"/>
              <a:gd name="connsiteY8" fmla="*/ 3757970 h 4402042"/>
              <a:gd name="connsiteX9" fmla="*/ 6583704 w 7858178"/>
              <a:gd name="connsiteY9" fmla="*/ 3971330 h 4402042"/>
              <a:gd name="connsiteX10" fmla="*/ 6141744 w 7858178"/>
              <a:gd name="connsiteY10" fmla="*/ 3788450 h 4402042"/>
              <a:gd name="connsiteX11" fmla="*/ 5166384 w 7858178"/>
              <a:gd name="connsiteY11" fmla="*/ 4093250 h 4402042"/>
              <a:gd name="connsiteX12" fmla="*/ 4373904 w 7858178"/>
              <a:gd name="connsiteY12" fmla="*/ 3788450 h 4402042"/>
              <a:gd name="connsiteX13" fmla="*/ 4023384 w 7858178"/>
              <a:gd name="connsiteY13" fmla="*/ 4337090 h 4402042"/>
              <a:gd name="connsiteX14" fmla="*/ 3672864 w 7858178"/>
              <a:gd name="connsiteY14" fmla="*/ 4306610 h 4402042"/>
              <a:gd name="connsiteX15" fmla="*/ 3261384 w 7858178"/>
              <a:gd name="connsiteY15" fmla="*/ 3575090 h 4402042"/>
              <a:gd name="connsiteX16" fmla="*/ 2773704 w 7858178"/>
              <a:gd name="connsiteY16" fmla="*/ 3361730 h 4402042"/>
              <a:gd name="connsiteX17" fmla="*/ 2346984 w 7858178"/>
              <a:gd name="connsiteY17" fmla="*/ 3575090 h 4402042"/>
              <a:gd name="connsiteX18" fmla="*/ 1950744 w 7858178"/>
              <a:gd name="connsiteY18" fmla="*/ 3224570 h 4402042"/>
              <a:gd name="connsiteX19" fmla="*/ 990624 w 7858178"/>
              <a:gd name="connsiteY19" fmla="*/ 3605570 h 4402042"/>
              <a:gd name="connsiteX20" fmla="*/ 792504 w 7858178"/>
              <a:gd name="connsiteY20" fmla="*/ 3864650 h 4402042"/>
              <a:gd name="connsiteX21" fmla="*/ 121944 w 7858178"/>
              <a:gd name="connsiteY21" fmla="*/ 3498890 h 4402042"/>
              <a:gd name="connsiteX22" fmla="*/ 30504 w 7858178"/>
              <a:gd name="connsiteY22" fmla="*/ 2523530 h 4402042"/>
              <a:gd name="connsiteX23" fmla="*/ 472464 w 7858178"/>
              <a:gd name="connsiteY23" fmla="*/ 1685330 h 4402042"/>
              <a:gd name="connsiteX24" fmla="*/ 1584984 w 7858178"/>
              <a:gd name="connsiteY24" fmla="*/ 1334810 h 4402042"/>
              <a:gd name="connsiteX25" fmla="*/ 3048024 w 7858178"/>
              <a:gd name="connsiteY25" fmla="*/ 1822490 h 4402042"/>
              <a:gd name="connsiteX26" fmla="*/ 4206264 w 7858178"/>
              <a:gd name="connsiteY26" fmla="*/ 1852970 h 4402042"/>
              <a:gd name="connsiteX0" fmla="*/ 4892064 w 7858178"/>
              <a:gd name="connsiteY0" fmla="*/ 1685330 h 4402042"/>
              <a:gd name="connsiteX1" fmla="*/ 6172224 w 7858178"/>
              <a:gd name="connsiteY1" fmla="*/ 892850 h 4402042"/>
              <a:gd name="connsiteX2" fmla="*/ 6873264 w 7858178"/>
              <a:gd name="connsiteY2" fmla="*/ 115610 h 4402042"/>
              <a:gd name="connsiteX3" fmla="*/ 7650504 w 7858178"/>
              <a:gd name="connsiteY3" fmla="*/ 39410 h 4402042"/>
              <a:gd name="connsiteX4" fmla="*/ 7818144 w 7858178"/>
              <a:gd name="connsiteY4" fmla="*/ 466130 h 4402042"/>
              <a:gd name="connsiteX5" fmla="*/ 7025664 w 7858178"/>
              <a:gd name="connsiteY5" fmla="*/ 1395770 h 4402042"/>
              <a:gd name="connsiteX6" fmla="*/ 6995184 w 7858178"/>
              <a:gd name="connsiteY6" fmla="*/ 1974890 h 4402042"/>
              <a:gd name="connsiteX7" fmla="*/ 7437144 w 7858178"/>
              <a:gd name="connsiteY7" fmla="*/ 2813090 h 4402042"/>
              <a:gd name="connsiteX8" fmla="*/ 7467624 w 7858178"/>
              <a:gd name="connsiteY8" fmla="*/ 3757970 h 4402042"/>
              <a:gd name="connsiteX9" fmla="*/ 6583704 w 7858178"/>
              <a:gd name="connsiteY9" fmla="*/ 3971330 h 4402042"/>
              <a:gd name="connsiteX10" fmla="*/ 6141744 w 7858178"/>
              <a:gd name="connsiteY10" fmla="*/ 3788450 h 4402042"/>
              <a:gd name="connsiteX11" fmla="*/ 5166384 w 7858178"/>
              <a:gd name="connsiteY11" fmla="*/ 4093250 h 4402042"/>
              <a:gd name="connsiteX12" fmla="*/ 4373904 w 7858178"/>
              <a:gd name="connsiteY12" fmla="*/ 3788450 h 4402042"/>
              <a:gd name="connsiteX13" fmla="*/ 4023384 w 7858178"/>
              <a:gd name="connsiteY13" fmla="*/ 4337090 h 4402042"/>
              <a:gd name="connsiteX14" fmla="*/ 3672864 w 7858178"/>
              <a:gd name="connsiteY14" fmla="*/ 4306610 h 4402042"/>
              <a:gd name="connsiteX15" fmla="*/ 3261384 w 7858178"/>
              <a:gd name="connsiteY15" fmla="*/ 3575090 h 4402042"/>
              <a:gd name="connsiteX16" fmla="*/ 2773704 w 7858178"/>
              <a:gd name="connsiteY16" fmla="*/ 3361730 h 4402042"/>
              <a:gd name="connsiteX17" fmla="*/ 2346984 w 7858178"/>
              <a:gd name="connsiteY17" fmla="*/ 3575090 h 4402042"/>
              <a:gd name="connsiteX18" fmla="*/ 1950744 w 7858178"/>
              <a:gd name="connsiteY18" fmla="*/ 3224570 h 4402042"/>
              <a:gd name="connsiteX19" fmla="*/ 990624 w 7858178"/>
              <a:gd name="connsiteY19" fmla="*/ 3605570 h 4402042"/>
              <a:gd name="connsiteX20" fmla="*/ 792504 w 7858178"/>
              <a:gd name="connsiteY20" fmla="*/ 3864650 h 4402042"/>
              <a:gd name="connsiteX21" fmla="*/ 121944 w 7858178"/>
              <a:gd name="connsiteY21" fmla="*/ 3498890 h 4402042"/>
              <a:gd name="connsiteX22" fmla="*/ 30504 w 7858178"/>
              <a:gd name="connsiteY22" fmla="*/ 2523530 h 4402042"/>
              <a:gd name="connsiteX23" fmla="*/ 472464 w 7858178"/>
              <a:gd name="connsiteY23" fmla="*/ 1685330 h 4402042"/>
              <a:gd name="connsiteX24" fmla="*/ 1584984 w 7858178"/>
              <a:gd name="connsiteY24" fmla="*/ 1334810 h 4402042"/>
              <a:gd name="connsiteX25" fmla="*/ 3048024 w 7858178"/>
              <a:gd name="connsiteY25" fmla="*/ 1822490 h 4402042"/>
              <a:gd name="connsiteX26" fmla="*/ 4206264 w 7858178"/>
              <a:gd name="connsiteY26" fmla="*/ 1852970 h 4402042"/>
              <a:gd name="connsiteX0" fmla="*/ 4892064 w 7858178"/>
              <a:gd name="connsiteY0" fmla="*/ 1685330 h 4402042"/>
              <a:gd name="connsiteX1" fmla="*/ 6172224 w 7858178"/>
              <a:gd name="connsiteY1" fmla="*/ 892850 h 4402042"/>
              <a:gd name="connsiteX2" fmla="*/ 6873264 w 7858178"/>
              <a:gd name="connsiteY2" fmla="*/ 115610 h 4402042"/>
              <a:gd name="connsiteX3" fmla="*/ 7650504 w 7858178"/>
              <a:gd name="connsiteY3" fmla="*/ 39410 h 4402042"/>
              <a:gd name="connsiteX4" fmla="*/ 7818144 w 7858178"/>
              <a:gd name="connsiteY4" fmla="*/ 466130 h 4402042"/>
              <a:gd name="connsiteX5" fmla="*/ 7025664 w 7858178"/>
              <a:gd name="connsiteY5" fmla="*/ 1395770 h 4402042"/>
              <a:gd name="connsiteX6" fmla="*/ 6995184 w 7858178"/>
              <a:gd name="connsiteY6" fmla="*/ 1974890 h 4402042"/>
              <a:gd name="connsiteX7" fmla="*/ 7437144 w 7858178"/>
              <a:gd name="connsiteY7" fmla="*/ 2813090 h 4402042"/>
              <a:gd name="connsiteX8" fmla="*/ 7467624 w 7858178"/>
              <a:gd name="connsiteY8" fmla="*/ 3757970 h 4402042"/>
              <a:gd name="connsiteX9" fmla="*/ 6583704 w 7858178"/>
              <a:gd name="connsiteY9" fmla="*/ 3971330 h 4402042"/>
              <a:gd name="connsiteX10" fmla="*/ 6141744 w 7858178"/>
              <a:gd name="connsiteY10" fmla="*/ 3788450 h 4402042"/>
              <a:gd name="connsiteX11" fmla="*/ 5166384 w 7858178"/>
              <a:gd name="connsiteY11" fmla="*/ 4093250 h 4402042"/>
              <a:gd name="connsiteX12" fmla="*/ 4373904 w 7858178"/>
              <a:gd name="connsiteY12" fmla="*/ 3788450 h 4402042"/>
              <a:gd name="connsiteX13" fmla="*/ 4023384 w 7858178"/>
              <a:gd name="connsiteY13" fmla="*/ 4337090 h 4402042"/>
              <a:gd name="connsiteX14" fmla="*/ 3672864 w 7858178"/>
              <a:gd name="connsiteY14" fmla="*/ 4306610 h 4402042"/>
              <a:gd name="connsiteX15" fmla="*/ 3261384 w 7858178"/>
              <a:gd name="connsiteY15" fmla="*/ 3575090 h 4402042"/>
              <a:gd name="connsiteX16" fmla="*/ 2773704 w 7858178"/>
              <a:gd name="connsiteY16" fmla="*/ 3361730 h 4402042"/>
              <a:gd name="connsiteX17" fmla="*/ 2346984 w 7858178"/>
              <a:gd name="connsiteY17" fmla="*/ 3575090 h 4402042"/>
              <a:gd name="connsiteX18" fmla="*/ 1950744 w 7858178"/>
              <a:gd name="connsiteY18" fmla="*/ 3224570 h 4402042"/>
              <a:gd name="connsiteX19" fmla="*/ 990624 w 7858178"/>
              <a:gd name="connsiteY19" fmla="*/ 3605570 h 4402042"/>
              <a:gd name="connsiteX20" fmla="*/ 792504 w 7858178"/>
              <a:gd name="connsiteY20" fmla="*/ 3864650 h 4402042"/>
              <a:gd name="connsiteX21" fmla="*/ 121944 w 7858178"/>
              <a:gd name="connsiteY21" fmla="*/ 3498890 h 4402042"/>
              <a:gd name="connsiteX22" fmla="*/ 30504 w 7858178"/>
              <a:gd name="connsiteY22" fmla="*/ 2523530 h 4402042"/>
              <a:gd name="connsiteX23" fmla="*/ 472464 w 7858178"/>
              <a:gd name="connsiteY23" fmla="*/ 1685330 h 4402042"/>
              <a:gd name="connsiteX24" fmla="*/ 1584984 w 7858178"/>
              <a:gd name="connsiteY24" fmla="*/ 1334810 h 4402042"/>
              <a:gd name="connsiteX25" fmla="*/ 3048024 w 7858178"/>
              <a:gd name="connsiteY25" fmla="*/ 1822490 h 4402042"/>
              <a:gd name="connsiteX26" fmla="*/ 4206264 w 7858178"/>
              <a:gd name="connsiteY26" fmla="*/ 1852970 h 4402042"/>
              <a:gd name="connsiteX27" fmla="*/ 4892064 w 7858178"/>
              <a:gd name="connsiteY27" fmla="*/ 1685330 h 4402042"/>
              <a:gd name="connsiteX0" fmla="*/ 4206264 w 7858178"/>
              <a:gd name="connsiteY0" fmla="*/ 1852970 h 4402042"/>
              <a:gd name="connsiteX1" fmla="*/ 6172224 w 7858178"/>
              <a:gd name="connsiteY1" fmla="*/ 892850 h 4402042"/>
              <a:gd name="connsiteX2" fmla="*/ 6873264 w 7858178"/>
              <a:gd name="connsiteY2" fmla="*/ 115610 h 4402042"/>
              <a:gd name="connsiteX3" fmla="*/ 7650504 w 7858178"/>
              <a:gd name="connsiteY3" fmla="*/ 39410 h 4402042"/>
              <a:gd name="connsiteX4" fmla="*/ 7818144 w 7858178"/>
              <a:gd name="connsiteY4" fmla="*/ 466130 h 4402042"/>
              <a:gd name="connsiteX5" fmla="*/ 7025664 w 7858178"/>
              <a:gd name="connsiteY5" fmla="*/ 1395770 h 4402042"/>
              <a:gd name="connsiteX6" fmla="*/ 6995184 w 7858178"/>
              <a:gd name="connsiteY6" fmla="*/ 1974890 h 4402042"/>
              <a:gd name="connsiteX7" fmla="*/ 7437144 w 7858178"/>
              <a:gd name="connsiteY7" fmla="*/ 2813090 h 4402042"/>
              <a:gd name="connsiteX8" fmla="*/ 7467624 w 7858178"/>
              <a:gd name="connsiteY8" fmla="*/ 3757970 h 4402042"/>
              <a:gd name="connsiteX9" fmla="*/ 6583704 w 7858178"/>
              <a:gd name="connsiteY9" fmla="*/ 3971330 h 4402042"/>
              <a:gd name="connsiteX10" fmla="*/ 6141744 w 7858178"/>
              <a:gd name="connsiteY10" fmla="*/ 3788450 h 4402042"/>
              <a:gd name="connsiteX11" fmla="*/ 5166384 w 7858178"/>
              <a:gd name="connsiteY11" fmla="*/ 4093250 h 4402042"/>
              <a:gd name="connsiteX12" fmla="*/ 4373904 w 7858178"/>
              <a:gd name="connsiteY12" fmla="*/ 3788450 h 4402042"/>
              <a:gd name="connsiteX13" fmla="*/ 4023384 w 7858178"/>
              <a:gd name="connsiteY13" fmla="*/ 4337090 h 4402042"/>
              <a:gd name="connsiteX14" fmla="*/ 3672864 w 7858178"/>
              <a:gd name="connsiteY14" fmla="*/ 4306610 h 4402042"/>
              <a:gd name="connsiteX15" fmla="*/ 3261384 w 7858178"/>
              <a:gd name="connsiteY15" fmla="*/ 3575090 h 4402042"/>
              <a:gd name="connsiteX16" fmla="*/ 2773704 w 7858178"/>
              <a:gd name="connsiteY16" fmla="*/ 3361730 h 4402042"/>
              <a:gd name="connsiteX17" fmla="*/ 2346984 w 7858178"/>
              <a:gd name="connsiteY17" fmla="*/ 3575090 h 4402042"/>
              <a:gd name="connsiteX18" fmla="*/ 1950744 w 7858178"/>
              <a:gd name="connsiteY18" fmla="*/ 3224570 h 4402042"/>
              <a:gd name="connsiteX19" fmla="*/ 990624 w 7858178"/>
              <a:gd name="connsiteY19" fmla="*/ 3605570 h 4402042"/>
              <a:gd name="connsiteX20" fmla="*/ 792504 w 7858178"/>
              <a:gd name="connsiteY20" fmla="*/ 3864650 h 4402042"/>
              <a:gd name="connsiteX21" fmla="*/ 121944 w 7858178"/>
              <a:gd name="connsiteY21" fmla="*/ 3498890 h 4402042"/>
              <a:gd name="connsiteX22" fmla="*/ 30504 w 7858178"/>
              <a:gd name="connsiteY22" fmla="*/ 2523530 h 4402042"/>
              <a:gd name="connsiteX23" fmla="*/ 472464 w 7858178"/>
              <a:gd name="connsiteY23" fmla="*/ 1685330 h 4402042"/>
              <a:gd name="connsiteX24" fmla="*/ 1584984 w 7858178"/>
              <a:gd name="connsiteY24" fmla="*/ 1334810 h 4402042"/>
              <a:gd name="connsiteX25" fmla="*/ 3048024 w 7858178"/>
              <a:gd name="connsiteY25" fmla="*/ 1822490 h 4402042"/>
              <a:gd name="connsiteX26" fmla="*/ 4206264 w 7858178"/>
              <a:gd name="connsiteY26" fmla="*/ 1852970 h 4402042"/>
              <a:gd name="connsiteX0" fmla="*/ 4206264 w 7858178"/>
              <a:gd name="connsiteY0" fmla="*/ 1852970 h 4402042"/>
              <a:gd name="connsiteX1" fmla="*/ 6172224 w 7858178"/>
              <a:gd name="connsiteY1" fmla="*/ 892850 h 4402042"/>
              <a:gd name="connsiteX2" fmla="*/ 6873264 w 7858178"/>
              <a:gd name="connsiteY2" fmla="*/ 115610 h 4402042"/>
              <a:gd name="connsiteX3" fmla="*/ 7650504 w 7858178"/>
              <a:gd name="connsiteY3" fmla="*/ 39410 h 4402042"/>
              <a:gd name="connsiteX4" fmla="*/ 7818144 w 7858178"/>
              <a:gd name="connsiteY4" fmla="*/ 466130 h 4402042"/>
              <a:gd name="connsiteX5" fmla="*/ 7025664 w 7858178"/>
              <a:gd name="connsiteY5" fmla="*/ 1395770 h 4402042"/>
              <a:gd name="connsiteX6" fmla="*/ 6995184 w 7858178"/>
              <a:gd name="connsiteY6" fmla="*/ 1974890 h 4402042"/>
              <a:gd name="connsiteX7" fmla="*/ 7437144 w 7858178"/>
              <a:gd name="connsiteY7" fmla="*/ 2813090 h 4402042"/>
              <a:gd name="connsiteX8" fmla="*/ 7467624 w 7858178"/>
              <a:gd name="connsiteY8" fmla="*/ 3757970 h 4402042"/>
              <a:gd name="connsiteX9" fmla="*/ 6583704 w 7858178"/>
              <a:gd name="connsiteY9" fmla="*/ 3971330 h 4402042"/>
              <a:gd name="connsiteX10" fmla="*/ 6141744 w 7858178"/>
              <a:gd name="connsiteY10" fmla="*/ 3788450 h 4402042"/>
              <a:gd name="connsiteX11" fmla="*/ 5166384 w 7858178"/>
              <a:gd name="connsiteY11" fmla="*/ 4093250 h 4402042"/>
              <a:gd name="connsiteX12" fmla="*/ 4373904 w 7858178"/>
              <a:gd name="connsiteY12" fmla="*/ 3788450 h 4402042"/>
              <a:gd name="connsiteX13" fmla="*/ 4023384 w 7858178"/>
              <a:gd name="connsiteY13" fmla="*/ 4337090 h 4402042"/>
              <a:gd name="connsiteX14" fmla="*/ 3672864 w 7858178"/>
              <a:gd name="connsiteY14" fmla="*/ 4306610 h 4402042"/>
              <a:gd name="connsiteX15" fmla="*/ 3261384 w 7858178"/>
              <a:gd name="connsiteY15" fmla="*/ 3575090 h 4402042"/>
              <a:gd name="connsiteX16" fmla="*/ 2773704 w 7858178"/>
              <a:gd name="connsiteY16" fmla="*/ 3361730 h 4402042"/>
              <a:gd name="connsiteX17" fmla="*/ 2346984 w 7858178"/>
              <a:gd name="connsiteY17" fmla="*/ 3575090 h 4402042"/>
              <a:gd name="connsiteX18" fmla="*/ 1950744 w 7858178"/>
              <a:gd name="connsiteY18" fmla="*/ 3224570 h 4402042"/>
              <a:gd name="connsiteX19" fmla="*/ 990624 w 7858178"/>
              <a:gd name="connsiteY19" fmla="*/ 3605570 h 4402042"/>
              <a:gd name="connsiteX20" fmla="*/ 792504 w 7858178"/>
              <a:gd name="connsiteY20" fmla="*/ 3864650 h 4402042"/>
              <a:gd name="connsiteX21" fmla="*/ 121944 w 7858178"/>
              <a:gd name="connsiteY21" fmla="*/ 3498890 h 4402042"/>
              <a:gd name="connsiteX22" fmla="*/ 30504 w 7858178"/>
              <a:gd name="connsiteY22" fmla="*/ 2523530 h 4402042"/>
              <a:gd name="connsiteX23" fmla="*/ 472464 w 7858178"/>
              <a:gd name="connsiteY23" fmla="*/ 1685330 h 4402042"/>
              <a:gd name="connsiteX24" fmla="*/ 1584984 w 7858178"/>
              <a:gd name="connsiteY24" fmla="*/ 1334810 h 4402042"/>
              <a:gd name="connsiteX25" fmla="*/ 3048024 w 7858178"/>
              <a:gd name="connsiteY25" fmla="*/ 1822490 h 4402042"/>
              <a:gd name="connsiteX26" fmla="*/ 4206264 w 7858178"/>
              <a:gd name="connsiteY26" fmla="*/ 1852970 h 4402042"/>
              <a:gd name="connsiteX0" fmla="*/ 4206264 w 7858178"/>
              <a:gd name="connsiteY0" fmla="*/ 1852970 h 4402042"/>
              <a:gd name="connsiteX1" fmla="*/ 6172224 w 7858178"/>
              <a:gd name="connsiteY1" fmla="*/ 892850 h 4402042"/>
              <a:gd name="connsiteX2" fmla="*/ 6873264 w 7858178"/>
              <a:gd name="connsiteY2" fmla="*/ 115610 h 4402042"/>
              <a:gd name="connsiteX3" fmla="*/ 7650504 w 7858178"/>
              <a:gd name="connsiteY3" fmla="*/ 39410 h 4402042"/>
              <a:gd name="connsiteX4" fmla="*/ 7818144 w 7858178"/>
              <a:gd name="connsiteY4" fmla="*/ 466130 h 4402042"/>
              <a:gd name="connsiteX5" fmla="*/ 7025664 w 7858178"/>
              <a:gd name="connsiteY5" fmla="*/ 1395770 h 4402042"/>
              <a:gd name="connsiteX6" fmla="*/ 6995184 w 7858178"/>
              <a:gd name="connsiteY6" fmla="*/ 1974890 h 4402042"/>
              <a:gd name="connsiteX7" fmla="*/ 7437144 w 7858178"/>
              <a:gd name="connsiteY7" fmla="*/ 2813090 h 4402042"/>
              <a:gd name="connsiteX8" fmla="*/ 7467624 w 7858178"/>
              <a:gd name="connsiteY8" fmla="*/ 3757970 h 4402042"/>
              <a:gd name="connsiteX9" fmla="*/ 6583704 w 7858178"/>
              <a:gd name="connsiteY9" fmla="*/ 3971330 h 4402042"/>
              <a:gd name="connsiteX10" fmla="*/ 6141744 w 7858178"/>
              <a:gd name="connsiteY10" fmla="*/ 3788450 h 4402042"/>
              <a:gd name="connsiteX11" fmla="*/ 5166384 w 7858178"/>
              <a:gd name="connsiteY11" fmla="*/ 4093250 h 4402042"/>
              <a:gd name="connsiteX12" fmla="*/ 4373904 w 7858178"/>
              <a:gd name="connsiteY12" fmla="*/ 3788450 h 4402042"/>
              <a:gd name="connsiteX13" fmla="*/ 4023384 w 7858178"/>
              <a:gd name="connsiteY13" fmla="*/ 4337090 h 4402042"/>
              <a:gd name="connsiteX14" fmla="*/ 3672864 w 7858178"/>
              <a:gd name="connsiteY14" fmla="*/ 4306610 h 4402042"/>
              <a:gd name="connsiteX15" fmla="*/ 3261384 w 7858178"/>
              <a:gd name="connsiteY15" fmla="*/ 3575090 h 4402042"/>
              <a:gd name="connsiteX16" fmla="*/ 2773704 w 7858178"/>
              <a:gd name="connsiteY16" fmla="*/ 3361730 h 4402042"/>
              <a:gd name="connsiteX17" fmla="*/ 2346984 w 7858178"/>
              <a:gd name="connsiteY17" fmla="*/ 3575090 h 4402042"/>
              <a:gd name="connsiteX18" fmla="*/ 1950744 w 7858178"/>
              <a:gd name="connsiteY18" fmla="*/ 3224570 h 4402042"/>
              <a:gd name="connsiteX19" fmla="*/ 990624 w 7858178"/>
              <a:gd name="connsiteY19" fmla="*/ 3605570 h 4402042"/>
              <a:gd name="connsiteX20" fmla="*/ 792504 w 7858178"/>
              <a:gd name="connsiteY20" fmla="*/ 3864650 h 4402042"/>
              <a:gd name="connsiteX21" fmla="*/ 121944 w 7858178"/>
              <a:gd name="connsiteY21" fmla="*/ 3498890 h 4402042"/>
              <a:gd name="connsiteX22" fmla="*/ 30504 w 7858178"/>
              <a:gd name="connsiteY22" fmla="*/ 2523530 h 4402042"/>
              <a:gd name="connsiteX23" fmla="*/ 472464 w 7858178"/>
              <a:gd name="connsiteY23" fmla="*/ 1685330 h 4402042"/>
              <a:gd name="connsiteX24" fmla="*/ 1584984 w 7858178"/>
              <a:gd name="connsiteY24" fmla="*/ 1334810 h 4402042"/>
              <a:gd name="connsiteX25" fmla="*/ 3048024 w 7858178"/>
              <a:gd name="connsiteY25" fmla="*/ 1822490 h 4402042"/>
              <a:gd name="connsiteX26" fmla="*/ 4206264 w 7858178"/>
              <a:gd name="connsiteY26" fmla="*/ 1852970 h 4402042"/>
              <a:gd name="connsiteX0" fmla="*/ 4206264 w 7858178"/>
              <a:gd name="connsiteY0" fmla="*/ 1852970 h 4402042"/>
              <a:gd name="connsiteX1" fmla="*/ 6172224 w 7858178"/>
              <a:gd name="connsiteY1" fmla="*/ 892850 h 4402042"/>
              <a:gd name="connsiteX2" fmla="*/ 6873264 w 7858178"/>
              <a:gd name="connsiteY2" fmla="*/ 115610 h 4402042"/>
              <a:gd name="connsiteX3" fmla="*/ 7650504 w 7858178"/>
              <a:gd name="connsiteY3" fmla="*/ 39410 h 4402042"/>
              <a:gd name="connsiteX4" fmla="*/ 7818144 w 7858178"/>
              <a:gd name="connsiteY4" fmla="*/ 466130 h 4402042"/>
              <a:gd name="connsiteX5" fmla="*/ 7025664 w 7858178"/>
              <a:gd name="connsiteY5" fmla="*/ 1395770 h 4402042"/>
              <a:gd name="connsiteX6" fmla="*/ 6995184 w 7858178"/>
              <a:gd name="connsiteY6" fmla="*/ 1974890 h 4402042"/>
              <a:gd name="connsiteX7" fmla="*/ 7437144 w 7858178"/>
              <a:gd name="connsiteY7" fmla="*/ 2813090 h 4402042"/>
              <a:gd name="connsiteX8" fmla="*/ 7467624 w 7858178"/>
              <a:gd name="connsiteY8" fmla="*/ 3757970 h 4402042"/>
              <a:gd name="connsiteX9" fmla="*/ 6583704 w 7858178"/>
              <a:gd name="connsiteY9" fmla="*/ 3971330 h 4402042"/>
              <a:gd name="connsiteX10" fmla="*/ 6141744 w 7858178"/>
              <a:gd name="connsiteY10" fmla="*/ 3788450 h 4402042"/>
              <a:gd name="connsiteX11" fmla="*/ 5166384 w 7858178"/>
              <a:gd name="connsiteY11" fmla="*/ 4093250 h 4402042"/>
              <a:gd name="connsiteX12" fmla="*/ 4373904 w 7858178"/>
              <a:gd name="connsiteY12" fmla="*/ 3788450 h 4402042"/>
              <a:gd name="connsiteX13" fmla="*/ 4023384 w 7858178"/>
              <a:gd name="connsiteY13" fmla="*/ 4337090 h 4402042"/>
              <a:gd name="connsiteX14" fmla="*/ 3672864 w 7858178"/>
              <a:gd name="connsiteY14" fmla="*/ 4306610 h 4402042"/>
              <a:gd name="connsiteX15" fmla="*/ 3261384 w 7858178"/>
              <a:gd name="connsiteY15" fmla="*/ 3575090 h 4402042"/>
              <a:gd name="connsiteX16" fmla="*/ 2773704 w 7858178"/>
              <a:gd name="connsiteY16" fmla="*/ 3361730 h 4402042"/>
              <a:gd name="connsiteX17" fmla="*/ 2346984 w 7858178"/>
              <a:gd name="connsiteY17" fmla="*/ 3575090 h 4402042"/>
              <a:gd name="connsiteX18" fmla="*/ 1950744 w 7858178"/>
              <a:gd name="connsiteY18" fmla="*/ 3224570 h 4402042"/>
              <a:gd name="connsiteX19" fmla="*/ 990624 w 7858178"/>
              <a:gd name="connsiteY19" fmla="*/ 3605570 h 4402042"/>
              <a:gd name="connsiteX20" fmla="*/ 792504 w 7858178"/>
              <a:gd name="connsiteY20" fmla="*/ 3864650 h 4402042"/>
              <a:gd name="connsiteX21" fmla="*/ 121944 w 7858178"/>
              <a:gd name="connsiteY21" fmla="*/ 3498890 h 4402042"/>
              <a:gd name="connsiteX22" fmla="*/ 30504 w 7858178"/>
              <a:gd name="connsiteY22" fmla="*/ 2523530 h 4402042"/>
              <a:gd name="connsiteX23" fmla="*/ 472464 w 7858178"/>
              <a:gd name="connsiteY23" fmla="*/ 1685330 h 4402042"/>
              <a:gd name="connsiteX24" fmla="*/ 1584984 w 7858178"/>
              <a:gd name="connsiteY24" fmla="*/ 1334810 h 4402042"/>
              <a:gd name="connsiteX25" fmla="*/ 3048024 w 7858178"/>
              <a:gd name="connsiteY25" fmla="*/ 1685330 h 4402042"/>
              <a:gd name="connsiteX26" fmla="*/ 4206264 w 7858178"/>
              <a:gd name="connsiteY26" fmla="*/ 1852970 h 4402042"/>
              <a:gd name="connsiteX0" fmla="*/ 4270473 w 7922387"/>
              <a:gd name="connsiteY0" fmla="*/ 1852970 h 4402042"/>
              <a:gd name="connsiteX1" fmla="*/ 6236433 w 7922387"/>
              <a:gd name="connsiteY1" fmla="*/ 892850 h 4402042"/>
              <a:gd name="connsiteX2" fmla="*/ 6937473 w 7922387"/>
              <a:gd name="connsiteY2" fmla="*/ 115610 h 4402042"/>
              <a:gd name="connsiteX3" fmla="*/ 7714713 w 7922387"/>
              <a:gd name="connsiteY3" fmla="*/ 39410 h 4402042"/>
              <a:gd name="connsiteX4" fmla="*/ 7882353 w 7922387"/>
              <a:gd name="connsiteY4" fmla="*/ 466130 h 4402042"/>
              <a:gd name="connsiteX5" fmla="*/ 7089873 w 7922387"/>
              <a:gd name="connsiteY5" fmla="*/ 1395770 h 4402042"/>
              <a:gd name="connsiteX6" fmla="*/ 7059393 w 7922387"/>
              <a:gd name="connsiteY6" fmla="*/ 1974890 h 4402042"/>
              <a:gd name="connsiteX7" fmla="*/ 7501353 w 7922387"/>
              <a:gd name="connsiteY7" fmla="*/ 2813090 h 4402042"/>
              <a:gd name="connsiteX8" fmla="*/ 7531833 w 7922387"/>
              <a:gd name="connsiteY8" fmla="*/ 3757970 h 4402042"/>
              <a:gd name="connsiteX9" fmla="*/ 6647913 w 7922387"/>
              <a:gd name="connsiteY9" fmla="*/ 3971330 h 4402042"/>
              <a:gd name="connsiteX10" fmla="*/ 6205953 w 7922387"/>
              <a:gd name="connsiteY10" fmla="*/ 3788450 h 4402042"/>
              <a:gd name="connsiteX11" fmla="*/ 5230593 w 7922387"/>
              <a:gd name="connsiteY11" fmla="*/ 4093250 h 4402042"/>
              <a:gd name="connsiteX12" fmla="*/ 4438113 w 7922387"/>
              <a:gd name="connsiteY12" fmla="*/ 3788450 h 4402042"/>
              <a:gd name="connsiteX13" fmla="*/ 4087593 w 7922387"/>
              <a:gd name="connsiteY13" fmla="*/ 4337090 h 4402042"/>
              <a:gd name="connsiteX14" fmla="*/ 3737073 w 7922387"/>
              <a:gd name="connsiteY14" fmla="*/ 4306610 h 4402042"/>
              <a:gd name="connsiteX15" fmla="*/ 3325593 w 7922387"/>
              <a:gd name="connsiteY15" fmla="*/ 3575090 h 4402042"/>
              <a:gd name="connsiteX16" fmla="*/ 2837913 w 7922387"/>
              <a:gd name="connsiteY16" fmla="*/ 3361730 h 4402042"/>
              <a:gd name="connsiteX17" fmla="*/ 2411193 w 7922387"/>
              <a:gd name="connsiteY17" fmla="*/ 3575090 h 4402042"/>
              <a:gd name="connsiteX18" fmla="*/ 2014953 w 7922387"/>
              <a:gd name="connsiteY18" fmla="*/ 3224570 h 4402042"/>
              <a:gd name="connsiteX19" fmla="*/ 1054833 w 7922387"/>
              <a:gd name="connsiteY19" fmla="*/ 3605570 h 4402042"/>
              <a:gd name="connsiteX20" fmla="*/ 856713 w 7922387"/>
              <a:gd name="connsiteY20" fmla="*/ 3864650 h 4402042"/>
              <a:gd name="connsiteX21" fmla="*/ 186153 w 7922387"/>
              <a:gd name="connsiteY21" fmla="*/ 3498890 h 4402042"/>
              <a:gd name="connsiteX22" fmla="*/ 18513 w 7922387"/>
              <a:gd name="connsiteY22" fmla="*/ 2675930 h 4402042"/>
              <a:gd name="connsiteX23" fmla="*/ 536673 w 7922387"/>
              <a:gd name="connsiteY23" fmla="*/ 1685330 h 4402042"/>
              <a:gd name="connsiteX24" fmla="*/ 1649193 w 7922387"/>
              <a:gd name="connsiteY24" fmla="*/ 1334810 h 4402042"/>
              <a:gd name="connsiteX25" fmla="*/ 3112233 w 7922387"/>
              <a:gd name="connsiteY25" fmla="*/ 1685330 h 4402042"/>
              <a:gd name="connsiteX26" fmla="*/ 4270473 w 7922387"/>
              <a:gd name="connsiteY26" fmla="*/ 1852970 h 4402042"/>
              <a:gd name="connsiteX0" fmla="*/ 4311417 w 7963331"/>
              <a:gd name="connsiteY0" fmla="*/ 1852970 h 4402042"/>
              <a:gd name="connsiteX1" fmla="*/ 6277377 w 7963331"/>
              <a:gd name="connsiteY1" fmla="*/ 892850 h 4402042"/>
              <a:gd name="connsiteX2" fmla="*/ 6978417 w 7963331"/>
              <a:gd name="connsiteY2" fmla="*/ 115610 h 4402042"/>
              <a:gd name="connsiteX3" fmla="*/ 7755657 w 7963331"/>
              <a:gd name="connsiteY3" fmla="*/ 39410 h 4402042"/>
              <a:gd name="connsiteX4" fmla="*/ 7923297 w 7963331"/>
              <a:gd name="connsiteY4" fmla="*/ 466130 h 4402042"/>
              <a:gd name="connsiteX5" fmla="*/ 7130817 w 7963331"/>
              <a:gd name="connsiteY5" fmla="*/ 1395770 h 4402042"/>
              <a:gd name="connsiteX6" fmla="*/ 7100337 w 7963331"/>
              <a:gd name="connsiteY6" fmla="*/ 1974890 h 4402042"/>
              <a:gd name="connsiteX7" fmla="*/ 7542297 w 7963331"/>
              <a:gd name="connsiteY7" fmla="*/ 2813090 h 4402042"/>
              <a:gd name="connsiteX8" fmla="*/ 7572777 w 7963331"/>
              <a:gd name="connsiteY8" fmla="*/ 3757970 h 4402042"/>
              <a:gd name="connsiteX9" fmla="*/ 6688857 w 7963331"/>
              <a:gd name="connsiteY9" fmla="*/ 3971330 h 4402042"/>
              <a:gd name="connsiteX10" fmla="*/ 6246897 w 7963331"/>
              <a:gd name="connsiteY10" fmla="*/ 3788450 h 4402042"/>
              <a:gd name="connsiteX11" fmla="*/ 5271537 w 7963331"/>
              <a:gd name="connsiteY11" fmla="*/ 4093250 h 4402042"/>
              <a:gd name="connsiteX12" fmla="*/ 4479057 w 7963331"/>
              <a:gd name="connsiteY12" fmla="*/ 3788450 h 4402042"/>
              <a:gd name="connsiteX13" fmla="*/ 4128537 w 7963331"/>
              <a:gd name="connsiteY13" fmla="*/ 4337090 h 4402042"/>
              <a:gd name="connsiteX14" fmla="*/ 3778017 w 7963331"/>
              <a:gd name="connsiteY14" fmla="*/ 4306610 h 4402042"/>
              <a:gd name="connsiteX15" fmla="*/ 3366537 w 7963331"/>
              <a:gd name="connsiteY15" fmla="*/ 3575090 h 4402042"/>
              <a:gd name="connsiteX16" fmla="*/ 2878857 w 7963331"/>
              <a:gd name="connsiteY16" fmla="*/ 3361730 h 4402042"/>
              <a:gd name="connsiteX17" fmla="*/ 2452137 w 7963331"/>
              <a:gd name="connsiteY17" fmla="*/ 3575090 h 4402042"/>
              <a:gd name="connsiteX18" fmla="*/ 2055897 w 7963331"/>
              <a:gd name="connsiteY18" fmla="*/ 3224570 h 4402042"/>
              <a:gd name="connsiteX19" fmla="*/ 1095777 w 7963331"/>
              <a:gd name="connsiteY19" fmla="*/ 3605570 h 4402042"/>
              <a:gd name="connsiteX20" fmla="*/ 897657 w 7963331"/>
              <a:gd name="connsiteY20" fmla="*/ 3864650 h 4402042"/>
              <a:gd name="connsiteX21" fmla="*/ 105177 w 7963331"/>
              <a:gd name="connsiteY21" fmla="*/ 3422690 h 4402042"/>
              <a:gd name="connsiteX22" fmla="*/ 59457 w 7963331"/>
              <a:gd name="connsiteY22" fmla="*/ 2675930 h 4402042"/>
              <a:gd name="connsiteX23" fmla="*/ 577617 w 7963331"/>
              <a:gd name="connsiteY23" fmla="*/ 1685330 h 4402042"/>
              <a:gd name="connsiteX24" fmla="*/ 1690137 w 7963331"/>
              <a:gd name="connsiteY24" fmla="*/ 1334810 h 4402042"/>
              <a:gd name="connsiteX25" fmla="*/ 3153177 w 7963331"/>
              <a:gd name="connsiteY25" fmla="*/ 1685330 h 4402042"/>
              <a:gd name="connsiteX26" fmla="*/ 4311417 w 7963331"/>
              <a:gd name="connsiteY26" fmla="*/ 1852970 h 4402042"/>
              <a:gd name="connsiteX0" fmla="*/ 4311417 w 7963331"/>
              <a:gd name="connsiteY0" fmla="*/ 1852970 h 4402042"/>
              <a:gd name="connsiteX1" fmla="*/ 6277377 w 7963331"/>
              <a:gd name="connsiteY1" fmla="*/ 892850 h 4402042"/>
              <a:gd name="connsiteX2" fmla="*/ 6978417 w 7963331"/>
              <a:gd name="connsiteY2" fmla="*/ 115610 h 4402042"/>
              <a:gd name="connsiteX3" fmla="*/ 7755657 w 7963331"/>
              <a:gd name="connsiteY3" fmla="*/ 39410 h 4402042"/>
              <a:gd name="connsiteX4" fmla="*/ 7923297 w 7963331"/>
              <a:gd name="connsiteY4" fmla="*/ 466130 h 4402042"/>
              <a:gd name="connsiteX5" fmla="*/ 7130817 w 7963331"/>
              <a:gd name="connsiteY5" fmla="*/ 1395770 h 4402042"/>
              <a:gd name="connsiteX6" fmla="*/ 7100337 w 7963331"/>
              <a:gd name="connsiteY6" fmla="*/ 1974890 h 4402042"/>
              <a:gd name="connsiteX7" fmla="*/ 7542297 w 7963331"/>
              <a:gd name="connsiteY7" fmla="*/ 2813090 h 4402042"/>
              <a:gd name="connsiteX8" fmla="*/ 7572777 w 7963331"/>
              <a:gd name="connsiteY8" fmla="*/ 3757970 h 4402042"/>
              <a:gd name="connsiteX9" fmla="*/ 6688857 w 7963331"/>
              <a:gd name="connsiteY9" fmla="*/ 3971330 h 4402042"/>
              <a:gd name="connsiteX10" fmla="*/ 6246897 w 7963331"/>
              <a:gd name="connsiteY10" fmla="*/ 3788450 h 4402042"/>
              <a:gd name="connsiteX11" fmla="*/ 5271537 w 7963331"/>
              <a:gd name="connsiteY11" fmla="*/ 4093250 h 4402042"/>
              <a:gd name="connsiteX12" fmla="*/ 4479057 w 7963331"/>
              <a:gd name="connsiteY12" fmla="*/ 3788450 h 4402042"/>
              <a:gd name="connsiteX13" fmla="*/ 4128537 w 7963331"/>
              <a:gd name="connsiteY13" fmla="*/ 4337090 h 4402042"/>
              <a:gd name="connsiteX14" fmla="*/ 3778017 w 7963331"/>
              <a:gd name="connsiteY14" fmla="*/ 4306610 h 4402042"/>
              <a:gd name="connsiteX15" fmla="*/ 3366537 w 7963331"/>
              <a:gd name="connsiteY15" fmla="*/ 3575090 h 4402042"/>
              <a:gd name="connsiteX16" fmla="*/ 2878857 w 7963331"/>
              <a:gd name="connsiteY16" fmla="*/ 3361730 h 4402042"/>
              <a:gd name="connsiteX17" fmla="*/ 2452137 w 7963331"/>
              <a:gd name="connsiteY17" fmla="*/ 3575090 h 4402042"/>
              <a:gd name="connsiteX18" fmla="*/ 2055897 w 7963331"/>
              <a:gd name="connsiteY18" fmla="*/ 3224570 h 4402042"/>
              <a:gd name="connsiteX19" fmla="*/ 1095777 w 7963331"/>
              <a:gd name="connsiteY19" fmla="*/ 3605570 h 4402042"/>
              <a:gd name="connsiteX20" fmla="*/ 897657 w 7963331"/>
              <a:gd name="connsiteY20" fmla="*/ 3895130 h 4402042"/>
              <a:gd name="connsiteX21" fmla="*/ 105177 w 7963331"/>
              <a:gd name="connsiteY21" fmla="*/ 3422690 h 4402042"/>
              <a:gd name="connsiteX22" fmla="*/ 59457 w 7963331"/>
              <a:gd name="connsiteY22" fmla="*/ 2675930 h 4402042"/>
              <a:gd name="connsiteX23" fmla="*/ 577617 w 7963331"/>
              <a:gd name="connsiteY23" fmla="*/ 1685330 h 4402042"/>
              <a:gd name="connsiteX24" fmla="*/ 1690137 w 7963331"/>
              <a:gd name="connsiteY24" fmla="*/ 1334810 h 4402042"/>
              <a:gd name="connsiteX25" fmla="*/ 3153177 w 7963331"/>
              <a:gd name="connsiteY25" fmla="*/ 1685330 h 4402042"/>
              <a:gd name="connsiteX26" fmla="*/ 4311417 w 7963331"/>
              <a:gd name="connsiteY26" fmla="*/ 1852970 h 4402042"/>
              <a:gd name="connsiteX0" fmla="*/ 4311417 w 7963331"/>
              <a:gd name="connsiteY0" fmla="*/ 1852970 h 4402042"/>
              <a:gd name="connsiteX1" fmla="*/ 6277377 w 7963331"/>
              <a:gd name="connsiteY1" fmla="*/ 892850 h 4402042"/>
              <a:gd name="connsiteX2" fmla="*/ 6978417 w 7963331"/>
              <a:gd name="connsiteY2" fmla="*/ 115610 h 4402042"/>
              <a:gd name="connsiteX3" fmla="*/ 7755657 w 7963331"/>
              <a:gd name="connsiteY3" fmla="*/ 39410 h 4402042"/>
              <a:gd name="connsiteX4" fmla="*/ 7923297 w 7963331"/>
              <a:gd name="connsiteY4" fmla="*/ 466130 h 4402042"/>
              <a:gd name="connsiteX5" fmla="*/ 7130817 w 7963331"/>
              <a:gd name="connsiteY5" fmla="*/ 1395770 h 4402042"/>
              <a:gd name="connsiteX6" fmla="*/ 7100337 w 7963331"/>
              <a:gd name="connsiteY6" fmla="*/ 1974890 h 4402042"/>
              <a:gd name="connsiteX7" fmla="*/ 7542297 w 7963331"/>
              <a:gd name="connsiteY7" fmla="*/ 2813090 h 4402042"/>
              <a:gd name="connsiteX8" fmla="*/ 7572777 w 7963331"/>
              <a:gd name="connsiteY8" fmla="*/ 3757970 h 4402042"/>
              <a:gd name="connsiteX9" fmla="*/ 6688857 w 7963331"/>
              <a:gd name="connsiteY9" fmla="*/ 3971330 h 4402042"/>
              <a:gd name="connsiteX10" fmla="*/ 6246897 w 7963331"/>
              <a:gd name="connsiteY10" fmla="*/ 3788450 h 4402042"/>
              <a:gd name="connsiteX11" fmla="*/ 5271537 w 7963331"/>
              <a:gd name="connsiteY11" fmla="*/ 4093250 h 4402042"/>
              <a:gd name="connsiteX12" fmla="*/ 4479057 w 7963331"/>
              <a:gd name="connsiteY12" fmla="*/ 3788450 h 4402042"/>
              <a:gd name="connsiteX13" fmla="*/ 4128537 w 7963331"/>
              <a:gd name="connsiteY13" fmla="*/ 4337090 h 4402042"/>
              <a:gd name="connsiteX14" fmla="*/ 3778017 w 7963331"/>
              <a:gd name="connsiteY14" fmla="*/ 4306610 h 4402042"/>
              <a:gd name="connsiteX15" fmla="*/ 3366537 w 7963331"/>
              <a:gd name="connsiteY15" fmla="*/ 3575090 h 4402042"/>
              <a:gd name="connsiteX16" fmla="*/ 2878857 w 7963331"/>
              <a:gd name="connsiteY16" fmla="*/ 3361730 h 4402042"/>
              <a:gd name="connsiteX17" fmla="*/ 2452137 w 7963331"/>
              <a:gd name="connsiteY17" fmla="*/ 3575090 h 4402042"/>
              <a:gd name="connsiteX18" fmla="*/ 2055897 w 7963331"/>
              <a:gd name="connsiteY18" fmla="*/ 3224570 h 4402042"/>
              <a:gd name="connsiteX19" fmla="*/ 1095777 w 7963331"/>
              <a:gd name="connsiteY19" fmla="*/ 3605570 h 4402042"/>
              <a:gd name="connsiteX20" fmla="*/ 897657 w 7963331"/>
              <a:gd name="connsiteY20" fmla="*/ 3895130 h 4402042"/>
              <a:gd name="connsiteX21" fmla="*/ 105177 w 7963331"/>
              <a:gd name="connsiteY21" fmla="*/ 3422690 h 4402042"/>
              <a:gd name="connsiteX22" fmla="*/ 59457 w 7963331"/>
              <a:gd name="connsiteY22" fmla="*/ 2675930 h 4402042"/>
              <a:gd name="connsiteX23" fmla="*/ 577617 w 7963331"/>
              <a:gd name="connsiteY23" fmla="*/ 1685330 h 4402042"/>
              <a:gd name="connsiteX24" fmla="*/ 1690137 w 7963331"/>
              <a:gd name="connsiteY24" fmla="*/ 1334810 h 4402042"/>
              <a:gd name="connsiteX25" fmla="*/ 3153177 w 7963331"/>
              <a:gd name="connsiteY25" fmla="*/ 1685330 h 4402042"/>
              <a:gd name="connsiteX26" fmla="*/ 4311417 w 7963331"/>
              <a:gd name="connsiteY26" fmla="*/ 1852970 h 4402042"/>
              <a:gd name="connsiteX0" fmla="*/ 4309672 w 7961586"/>
              <a:gd name="connsiteY0" fmla="*/ 1852970 h 4402042"/>
              <a:gd name="connsiteX1" fmla="*/ 6275632 w 7961586"/>
              <a:gd name="connsiteY1" fmla="*/ 892850 h 4402042"/>
              <a:gd name="connsiteX2" fmla="*/ 6976672 w 7961586"/>
              <a:gd name="connsiteY2" fmla="*/ 115610 h 4402042"/>
              <a:gd name="connsiteX3" fmla="*/ 7753912 w 7961586"/>
              <a:gd name="connsiteY3" fmla="*/ 39410 h 4402042"/>
              <a:gd name="connsiteX4" fmla="*/ 7921552 w 7961586"/>
              <a:gd name="connsiteY4" fmla="*/ 466130 h 4402042"/>
              <a:gd name="connsiteX5" fmla="*/ 7129072 w 7961586"/>
              <a:gd name="connsiteY5" fmla="*/ 1395770 h 4402042"/>
              <a:gd name="connsiteX6" fmla="*/ 7098592 w 7961586"/>
              <a:gd name="connsiteY6" fmla="*/ 1974890 h 4402042"/>
              <a:gd name="connsiteX7" fmla="*/ 7540552 w 7961586"/>
              <a:gd name="connsiteY7" fmla="*/ 2813090 h 4402042"/>
              <a:gd name="connsiteX8" fmla="*/ 7571032 w 7961586"/>
              <a:gd name="connsiteY8" fmla="*/ 3757970 h 4402042"/>
              <a:gd name="connsiteX9" fmla="*/ 6687112 w 7961586"/>
              <a:gd name="connsiteY9" fmla="*/ 3971330 h 4402042"/>
              <a:gd name="connsiteX10" fmla="*/ 6245152 w 7961586"/>
              <a:gd name="connsiteY10" fmla="*/ 3788450 h 4402042"/>
              <a:gd name="connsiteX11" fmla="*/ 5269792 w 7961586"/>
              <a:gd name="connsiteY11" fmla="*/ 4093250 h 4402042"/>
              <a:gd name="connsiteX12" fmla="*/ 4477312 w 7961586"/>
              <a:gd name="connsiteY12" fmla="*/ 3788450 h 4402042"/>
              <a:gd name="connsiteX13" fmla="*/ 4126792 w 7961586"/>
              <a:gd name="connsiteY13" fmla="*/ 4337090 h 4402042"/>
              <a:gd name="connsiteX14" fmla="*/ 3776272 w 7961586"/>
              <a:gd name="connsiteY14" fmla="*/ 4306610 h 4402042"/>
              <a:gd name="connsiteX15" fmla="*/ 3364792 w 7961586"/>
              <a:gd name="connsiteY15" fmla="*/ 3575090 h 4402042"/>
              <a:gd name="connsiteX16" fmla="*/ 2877112 w 7961586"/>
              <a:gd name="connsiteY16" fmla="*/ 3361730 h 4402042"/>
              <a:gd name="connsiteX17" fmla="*/ 2450392 w 7961586"/>
              <a:gd name="connsiteY17" fmla="*/ 3575090 h 4402042"/>
              <a:gd name="connsiteX18" fmla="*/ 2054152 w 7961586"/>
              <a:gd name="connsiteY18" fmla="*/ 3224570 h 4402042"/>
              <a:gd name="connsiteX19" fmla="*/ 1094032 w 7961586"/>
              <a:gd name="connsiteY19" fmla="*/ 3605570 h 4402042"/>
              <a:gd name="connsiteX20" fmla="*/ 865432 w 7961586"/>
              <a:gd name="connsiteY20" fmla="*/ 3879890 h 4402042"/>
              <a:gd name="connsiteX21" fmla="*/ 103432 w 7961586"/>
              <a:gd name="connsiteY21" fmla="*/ 3422690 h 4402042"/>
              <a:gd name="connsiteX22" fmla="*/ 57712 w 7961586"/>
              <a:gd name="connsiteY22" fmla="*/ 2675930 h 4402042"/>
              <a:gd name="connsiteX23" fmla="*/ 575872 w 7961586"/>
              <a:gd name="connsiteY23" fmla="*/ 1685330 h 4402042"/>
              <a:gd name="connsiteX24" fmla="*/ 1688392 w 7961586"/>
              <a:gd name="connsiteY24" fmla="*/ 1334810 h 4402042"/>
              <a:gd name="connsiteX25" fmla="*/ 3151432 w 7961586"/>
              <a:gd name="connsiteY25" fmla="*/ 1685330 h 4402042"/>
              <a:gd name="connsiteX26" fmla="*/ 4309672 w 7961586"/>
              <a:gd name="connsiteY26" fmla="*/ 1852970 h 4402042"/>
              <a:gd name="connsiteX0" fmla="*/ 4309672 w 7961586"/>
              <a:gd name="connsiteY0" fmla="*/ 1852970 h 4402042"/>
              <a:gd name="connsiteX1" fmla="*/ 6275632 w 7961586"/>
              <a:gd name="connsiteY1" fmla="*/ 892850 h 4402042"/>
              <a:gd name="connsiteX2" fmla="*/ 6976672 w 7961586"/>
              <a:gd name="connsiteY2" fmla="*/ 115610 h 4402042"/>
              <a:gd name="connsiteX3" fmla="*/ 7753912 w 7961586"/>
              <a:gd name="connsiteY3" fmla="*/ 39410 h 4402042"/>
              <a:gd name="connsiteX4" fmla="*/ 7921552 w 7961586"/>
              <a:gd name="connsiteY4" fmla="*/ 466130 h 4402042"/>
              <a:gd name="connsiteX5" fmla="*/ 7129072 w 7961586"/>
              <a:gd name="connsiteY5" fmla="*/ 1395770 h 4402042"/>
              <a:gd name="connsiteX6" fmla="*/ 7098592 w 7961586"/>
              <a:gd name="connsiteY6" fmla="*/ 1974890 h 4402042"/>
              <a:gd name="connsiteX7" fmla="*/ 7540552 w 7961586"/>
              <a:gd name="connsiteY7" fmla="*/ 2813090 h 4402042"/>
              <a:gd name="connsiteX8" fmla="*/ 7571032 w 7961586"/>
              <a:gd name="connsiteY8" fmla="*/ 3757970 h 4402042"/>
              <a:gd name="connsiteX9" fmla="*/ 6687112 w 7961586"/>
              <a:gd name="connsiteY9" fmla="*/ 3971330 h 4402042"/>
              <a:gd name="connsiteX10" fmla="*/ 6245152 w 7961586"/>
              <a:gd name="connsiteY10" fmla="*/ 3788450 h 4402042"/>
              <a:gd name="connsiteX11" fmla="*/ 5269792 w 7961586"/>
              <a:gd name="connsiteY11" fmla="*/ 4093250 h 4402042"/>
              <a:gd name="connsiteX12" fmla="*/ 4477312 w 7961586"/>
              <a:gd name="connsiteY12" fmla="*/ 3788450 h 4402042"/>
              <a:gd name="connsiteX13" fmla="*/ 4126792 w 7961586"/>
              <a:gd name="connsiteY13" fmla="*/ 4337090 h 4402042"/>
              <a:gd name="connsiteX14" fmla="*/ 3776272 w 7961586"/>
              <a:gd name="connsiteY14" fmla="*/ 4306610 h 4402042"/>
              <a:gd name="connsiteX15" fmla="*/ 3364792 w 7961586"/>
              <a:gd name="connsiteY15" fmla="*/ 3575090 h 4402042"/>
              <a:gd name="connsiteX16" fmla="*/ 2877112 w 7961586"/>
              <a:gd name="connsiteY16" fmla="*/ 3361730 h 4402042"/>
              <a:gd name="connsiteX17" fmla="*/ 2450392 w 7961586"/>
              <a:gd name="connsiteY17" fmla="*/ 3575090 h 4402042"/>
              <a:gd name="connsiteX18" fmla="*/ 2054152 w 7961586"/>
              <a:gd name="connsiteY18" fmla="*/ 3224570 h 4402042"/>
              <a:gd name="connsiteX19" fmla="*/ 1094032 w 7961586"/>
              <a:gd name="connsiteY19" fmla="*/ 3605570 h 4402042"/>
              <a:gd name="connsiteX20" fmla="*/ 865432 w 7961586"/>
              <a:gd name="connsiteY20" fmla="*/ 3879890 h 4402042"/>
              <a:gd name="connsiteX21" fmla="*/ 103432 w 7961586"/>
              <a:gd name="connsiteY21" fmla="*/ 3422690 h 4402042"/>
              <a:gd name="connsiteX22" fmla="*/ 57712 w 7961586"/>
              <a:gd name="connsiteY22" fmla="*/ 2675930 h 4402042"/>
              <a:gd name="connsiteX23" fmla="*/ 575872 w 7961586"/>
              <a:gd name="connsiteY23" fmla="*/ 1685330 h 4402042"/>
              <a:gd name="connsiteX24" fmla="*/ 1688392 w 7961586"/>
              <a:gd name="connsiteY24" fmla="*/ 1334810 h 4402042"/>
              <a:gd name="connsiteX25" fmla="*/ 3151432 w 7961586"/>
              <a:gd name="connsiteY25" fmla="*/ 1685330 h 4402042"/>
              <a:gd name="connsiteX26" fmla="*/ 4309672 w 7961586"/>
              <a:gd name="connsiteY26" fmla="*/ 1852970 h 4402042"/>
              <a:gd name="connsiteX0" fmla="*/ 4309672 w 7961586"/>
              <a:gd name="connsiteY0" fmla="*/ 1852970 h 4402042"/>
              <a:gd name="connsiteX1" fmla="*/ 6275632 w 7961586"/>
              <a:gd name="connsiteY1" fmla="*/ 892850 h 4402042"/>
              <a:gd name="connsiteX2" fmla="*/ 6976672 w 7961586"/>
              <a:gd name="connsiteY2" fmla="*/ 115610 h 4402042"/>
              <a:gd name="connsiteX3" fmla="*/ 7753912 w 7961586"/>
              <a:gd name="connsiteY3" fmla="*/ 39410 h 4402042"/>
              <a:gd name="connsiteX4" fmla="*/ 7921552 w 7961586"/>
              <a:gd name="connsiteY4" fmla="*/ 466130 h 4402042"/>
              <a:gd name="connsiteX5" fmla="*/ 7129072 w 7961586"/>
              <a:gd name="connsiteY5" fmla="*/ 1395770 h 4402042"/>
              <a:gd name="connsiteX6" fmla="*/ 7098592 w 7961586"/>
              <a:gd name="connsiteY6" fmla="*/ 1974890 h 4402042"/>
              <a:gd name="connsiteX7" fmla="*/ 7540552 w 7961586"/>
              <a:gd name="connsiteY7" fmla="*/ 2813090 h 4402042"/>
              <a:gd name="connsiteX8" fmla="*/ 7571032 w 7961586"/>
              <a:gd name="connsiteY8" fmla="*/ 3757970 h 4402042"/>
              <a:gd name="connsiteX9" fmla="*/ 6687112 w 7961586"/>
              <a:gd name="connsiteY9" fmla="*/ 3971330 h 4402042"/>
              <a:gd name="connsiteX10" fmla="*/ 6245152 w 7961586"/>
              <a:gd name="connsiteY10" fmla="*/ 3788450 h 4402042"/>
              <a:gd name="connsiteX11" fmla="*/ 5269792 w 7961586"/>
              <a:gd name="connsiteY11" fmla="*/ 4093250 h 4402042"/>
              <a:gd name="connsiteX12" fmla="*/ 4477312 w 7961586"/>
              <a:gd name="connsiteY12" fmla="*/ 3788450 h 4402042"/>
              <a:gd name="connsiteX13" fmla="*/ 4126792 w 7961586"/>
              <a:gd name="connsiteY13" fmla="*/ 4337090 h 4402042"/>
              <a:gd name="connsiteX14" fmla="*/ 3776272 w 7961586"/>
              <a:gd name="connsiteY14" fmla="*/ 4306610 h 4402042"/>
              <a:gd name="connsiteX15" fmla="*/ 3364792 w 7961586"/>
              <a:gd name="connsiteY15" fmla="*/ 3575090 h 4402042"/>
              <a:gd name="connsiteX16" fmla="*/ 2877112 w 7961586"/>
              <a:gd name="connsiteY16" fmla="*/ 3361730 h 4402042"/>
              <a:gd name="connsiteX17" fmla="*/ 2450392 w 7961586"/>
              <a:gd name="connsiteY17" fmla="*/ 3575090 h 4402042"/>
              <a:gd name="connsiteX18" fmla="*/ 2054152 w 7961586"/>
              <a:gd name="connsiteY18" fmla="*/ 3224570 h 4402042"/>
              <a:gd name="connsiteX19" fmla="*/ 1170232 w 7961586"/>
              <a:gd name="connsiteY19" fmla="*/ 3529370 h 4402042"/>
              <a:gd name="connsiteX20" fmla="*/ 865432 w 7961586"/>
              <a:gd name="connsiteY20" fmla="*/ 3879890 h 4402042"/>
              <a:gd name="connsiteX21" fmla="*/ 103432 w 7961586"/>
              <a:gd name="connsiteY21" fmla="*/ 3422690 h 4402042"/>
              <a:gd name="connsiteX22" fmla="*/ 57712 w 7961586"/>
              <a:gd name="connsiteY22" fmla="*/ 2675930 h 4402042"/>
              <a:gd name="connsiteX23" fmla="*/ 575872 w 7961586"/>
              <a:gd name="connsiteY23" fmla="*/ 1685330 h 4402042"/>
              <a:gd name="connsiteX24" fmla="*/ 1688392 w 7961586"/>
              <a:gd name="connsiteY24" fmla="*/ 1334810 h 4402042"/>
              <a:gd name="connsiteX25" fmla="*/ 3151432 w 7961586"/>
              <a:gd name="connsiteY25" fmla="*/ 1685330 h 4402042"/>
              <a:gd name="connsiteX26" fmla="*/ 4309672 w 7961586"/>
              <a:gd name="connsiteY26" fmla="*/ 1852970 h 4402042"/>
              <a:gd name="connsiteX0" fmla="*/ 4309672 w 7961586"/>
              <a:gd name="connsiteY0" fmla="*/ 1852970 h 4402042"/>
              <a:gd name="connsiteX1" fmla="*/ 6275632 w 7961586"/>
              <a:gd name="connsiteY1" fmla="*/ 892850 h 4402042"/>
              <a:gd name="connsiteX2" fmla="*/ 6976672 w 7961586"/>
              <a:gd name="connsiteY2" fmla="*/ 115610 h 4402042"/>
              <a:gd name="connsiteX3" fmla="*/ 7753912 w 7961586"/>
              <a:gd name="connsiteY3" fmla="*/ 39410 h 4402042"/>
              <a:gd name="connsiteX4" fmla="*/ 7921552 w 7961586"/>
              <a:gd name="connsiteY4" fmla="*/ 466130 h 4402042"/>
              <a:gd name="connsiteX5" fmla="*/ 7129072 w 7961586"/>
              <a:gd name="connsiteY5" fmla="*/ 1395770 h 4402042"/>
              <a:gd name="connsiteX6" fmla="*/ 7098592 w 7961586"/>
              <a:gd name="connsiteY6" fmla="*/ 1974890 h 4402042"/>
              <a:gd name="connsiteX7" fmla="*/ 7540552 w 7961586"/>
              <a:gd name="connsiteY7" fmla="*/ 2813090 h 4402042"/>
              <a:gd name="connsiteX8" fmla="*/ 7571032 w 7961586"/>
              <a:gd name="connsiteY8" fmla="*/ 3757970 h 4402042"/>
              <a:gd name="connsiteX9" fmla="*/ 6687112 w 7961586"/>
              <a:gd name="connsiteY9" fmla="*/ 3971330 h 4402042"/>
              <a:gd name="connsiteX10" fmla="*/ 6245152 w 7961586"/>
              <a:gd name="connsiteY10" fmla="*/ 3788450 h 4402042"/>
              <a:gd name="connsiteX11" fmla="*/ 5269792 w 7961586"/>
              <a:gd name="connsiteY11" fmla="*/ 4093250 h 4402042"/>
              <a:gd name="connsiteX12" fmla="*/ 4477312 w 7961586"/>
              <a:gd name="connsiteY12" fmla="*/ 3788450 h 4402042"/>
              <a:gd name="connsiteX13" fmla="*/ 4126792 w 7961586"/>
              <a:gd name="connsiteY13" fmla="*/ 4337090 h 4402042"/>
              <a:gd name="connsiteX14" fmla="*/ 3776272 w 7961586"/>
              <a:gd name="connsiteY14" fmla="*/ 4306610 h 4402042"/>
              <a:gd name="connsiteX15" fmla="*/ 3364792 w 7961586"/>
              <a:gd name="connsiteY15" fmla="*/ 3575090 h 4402042"/>
              <a:gd name="connsiteX16" fmla="*/ 2877112 w 7961586"/>
              <a:gd name="connsiteY16" fmla="*/ 3361730 h 4402042"/>
              <a:gd name="connsiteX17" fmla="*/ 2450392 w 7961586"/>
              <a:gd name="connsiteY17" fmla="*/ 3575090 h 4402042"/>
              <a:gd name="connsiteX18" fmla="*/ 2054152 w 7961586"/>
              <a:gd name="connsiteY18" fmla="*/ 3224570 h 4402042"/>
              <a:gd name="connsiteX19" fmla="*/ 1246432 w 7961586"/>
              <a:gd name="connsiteY19" fmla="*/ 3575090 h 4402042"/>
              <a:gd name="connsiteX20" fmla="*/ 865432 w 7961586"/>
              <a:gd name="connsiteY20" fmla="*/ 3879890 h 4402042"/>
              <a:gd name="connsiteX21" fmla="*/ 103432 w 7961586"/>
              <a:gd name="connsiteY21" fmla="*/ 3422690 h 4402042"/>
              <a:gd name="connsiteX22" fmla="*/ 57712 w 7961586"/>
              <a:gd name="connsiteY22" fmla="*/ 2675930 h 4402042"/>
              <a:gd name="connsiteX23" fmla="*/ 575872 w 7961586"/>
              <a:gd name="connsiteY23" fmla="*/ 1685330 h 4402042"/>
              <a:gd name="connsiteX24" fmla="*/ 1688392 w 7961586"/>
              <a:gd name="connsiteY24" fmla="*/ 1334810 h 4402042"/>
              <a:gd name="connsiteX25" fmla="*/ 3151432 w 7961586"/>
              <a:gd name="connsiteY25" fmla="*/ 1685330 h 4402042"/>
              <a:gd name="connsiteX26" fmla="*/ 4309672 w 7961586"/>
              <a:gd name="connsiteY26" fmla="*/ 1852970 h 4402042"/>
              <a:gd name="connsiteX0" fmla="*/ 4309672 w 7961586"/>
              <a:gd name="connsiteY0" fmla="*/ 1852970 h 4402042"/>
              <a:gd name="connsiteX1" fmla="*/ 6275632 w 7961586"/>
              <a:gd name="connsiteY1" fmla="*/ 892850 h 4402042"/>
              <a:gd name="connsiteX2" fmla="*/ 6976672 w 7961586"/>
              <a:gd name="connsiteY2" fmla="*/ 115610 h 4402042"/>
              <a:gd name="connsiteX3" fmla="*/ 7753912 w 7961586"/>
              <a:gd name="connsiteY3" fmla="*/ 39410 h 4402042"/>
              <a:gd name="connsiteX4" fmla="*/ 7921552 w 7961586"/>
              <a:gd name="connsiteY4" fmla="*/ 466130 h 4402042"/>
              <a:gd name="connsiteX5" fmla="*/ 7129072 w 7961586"/>
              <a:gd name="connsiteY5" fmla="*/ 1395770 h 4402042"/>
              <a:gd name="connsiteX6" fmla="*/ 7098592 w 7961586"/>
              <a:gd name="connsiteY6" fmla="*/ 1974890 h 4402042"/>
              <a:gd name="connsiteX7" fmla="*/ 7540552 w 7961586"/>
              <a:gd name="connsiteY7" fmla="*/ 2813090 h 4402042"/>
              <a:gd name="connsiteX8" fmla="*/ 7571032 w 7961586"/>
              <a:gd name="connsiteY8" fmla="*/ 3757970 h 4402042"/>
              <a:gd name="connsiteX9" fmla="*/ 6687112 w 7961586"/>
              <a:gd name="connsiteY9" fmla="*/ 3971330 h 4402042"/>
              <a:gd name="connsiteX10" fmla="*/ 6245152 w 7961586"/>
              <a:gd name="connsiteY10" fmla="*/ 3788450 h 4402042"/>
              <a:gd name="connsiteX11" fmla="*/ 5269792 w 7961586"/>
              <a:gd name="connsiteY11" fmla="*/ 4093250 h 4402042"/>
              <a:gd name="connsiteX12" fmla="*/ 4477312 w 7961586"/>
              <a:gd name="connsiteY12" fmla="*/ 3788450 h 4402042"/>
              <a:gd name="connsiteX13" fmla="*/ 4126792 w 7961586"/>
              <a:gd name="connsiteY13" fmla="*/ 4337090 h 4402042"/>
              <a:gd name="connsiteX14" fmla="*/ 3776272 w 7961586"/>
              <a:gd name="connsiteY14" fmla="*/ 4306610 h 4402042"/>
              <a:gd name="connsiteX15" fmla="*/ 3364792 w 7961586"/>
              <a:gd name="connsiteY15" fmla="*/ 3575090 h 4402042"/>
              <a:gd name="connsiteX16" fmla="*/ 2877112 w 7961586"/>
              <a:gd name="connsiteY16" fmla="*/ 3361730 h 4402042"/>
              <a:gd name="connsiteX17" fmla="*/ 2450392 w 7961586"/>
              <a:gd name="connsiteY17" fmla="*/ 3575090 h 4402042"/>
              <a:gd name="connsiteX18" fmla="*/ 2069392 w 7961586"/>
              <a:gd name="connsiteY18" fmla="*/ 3300770 h 4402042"/>
              <a:gd name="connsiteX19" fmla="*/ 1246432 w 7961586"/>
              <a:gd name="connsiteY19" fmla="*/ 3575090 h 4402042"/>
              <a:gd name="connsiteX20" fmla="*/ 865432 w 7961586"/>
              <a:gd name="connsiteY20" fmla="*/ 3879890 h 4402042"/>
              <a:gd name="connsiteX21" fmla="*/ 103432 w 7961586"/>
              <a:gd name="connsiteY21" fmla="*/ 3422690 h 4402042"/>
              <a:gd name="connsiteX22" fmla="*/ 57712 w 7961586"/>
              <a:gd name="connsiteY22" fmla="*/ 2675930 h 4402042"/>
              <a:gd name="connsiteX23" fmla="*/ 575872 w 7961586"/>
              <a:gd name="connsiteY23" fmla="*/ 1685330 h 4402042"/>
              <a:gd name="connsiteX24" fmla="*/ 1688392 w 7961586"/>
              <a:gd name="connsiteY24" fmla="*/ 1334810 h 4402042"/>
              <a:gd name="connsiteX25" fmla="*/ 3151432 w 7961586"/>
              <a:gd name="connsiteY25" fmla="*/ 1685330 h 4402042"/>
              <a:gd name="connsiteX26" fmla="*/ 4309672 w 7961586"/>
              <a:gd name="connsiteY26" fmla="*/ 1852970 h 4402042"/>
              <a:gd name="connsiteX0" fmla="*/ 4309672 w 7961586"/>
              <a:gd name="connsiteY0" fmla="*/ 1852970 h 4402042"/>
              <a:gd name="connsiteX1" fmla="*/ 6275632 w 7961586"/>
              <a:gd name="connsiteY1" fmla="*/ 892850 h 4402042"/>
              <a:gd name="connsiteX2" fmla="*/ 6976672 w 7961586"/>
              <a:gd name="connsiteY2" fmla="*/ 115610 h 4402042"/>
              <a:gd name="connsiteX3" fmla="*/ 7753912 w 7961586"/>
              <a:gd name="connsiteY3" fmla="*/ 39410 h 4402042"/>
              <a:gd name="connsiteX4" fmla="*/ 7921552 w 7961586"/>
              <a:gd name="connsiteY4" fmla="*/ 466130 h 4402042"/>
              <a:gd name="connsiteX5" fmla="*/ 7129072 w 7961586"/>
              <a:gd name="connsiteY5" fmla="*/ 1395770 h 4402042"/>
              <a:gd name="connsiteX6" fmla="*/ 7098592 w 7961586"/>
              <a:gd name="connsiteY6" fmla="*/ 1974890 h 4402042"/>
              <a:gd name="connsiteX7" fmla="*/ 7540552 w 7961586"/>
              <a:gd name="connsiteY7" fmla="*/ 2813090 h 4402042"/>
              <a:gd name="connsiteX8" fmla="*/ 7571032 w 7961586"/>
              <a:gd name="connsiteY8" fmla="*/ 3757970 h 4402042"/>
              <a:gd name="connsiteX9" fmla="*/ 6687112 w 7961586"/>
              <a:gd name="connsiteY9" fmla="*/ 3971330 h 4402042"/>
              <a:gd name="connsiteX10" fmla="*/ 6245152 w 7961586"/>
              <a:gd name="connsiteY10" fmla="*/ 3788450 h 4402042"/>
              <a:gd name="connsiteX11" fmla="*/ 5269792 w 7961586"/>
              <a:gd name="connsiteY11" fmla="*/ 4093250 h 4402042"/>
              <a:gd name="connsiteX12" fmla="*/ 4477312 w 7961586"/>
              <a:gd name="connsiteY12" fmla="*/ 3788450 h 4402042"/>
              <a:gd name="connsiteX13" fmla="*/ 4126792 w 7961586"/>
              <a:gd name="connsiteY13" fmla="*/ 4337090 h 4402042"/>
              <a:gd name="connsiteX14" fmla="*/ 3776272 w 7961586"/>
              <a:gd name="connsiteY14" fmla="*/ 4306610 h 4402042"/>
              <a:gd name="connsiteX15" fmla="*/ 3364792 w 7961586"/>
              <a:gd name="connsiteY15" fmla="*/ 3575090 h 4402042"/>
              <a:gd name="connsiteX16" fmla="*/ 2877112 w 7961586"/>
              <a:gd name="connsiteY16" fmla="*/ 3361730 h 4402042"/>
              <a:gd name="connsiteX17" fmla="*/ 2557072 w 7961586"/>
              <a:gd name="connsiteY17" fmla="*/ 3575090 h 4402042"/>
              <a:gd name="connsiteX18" fmla="*/ 2069392 w 7961586"/>
              <a:gd name="connsiteY18" fmla="*/ 3300770 h 4402042"/>
              <a:gd name="connsiteX19" fmla="*/ 1246432 w 7961586"/>
              <a:gd name="connsiteY19" fmla="*/ 3575090 h 4402042"/>
              <a:gd name="connsiteX20" fmla="*/ 865432 w 7961586"/>
              <a:gd name="connsiteY20" fmla="*/ 3879890 h 4402042"/>
              <a:gd name="connsiteX21" fmla="*/ 103432 w 7961586"/>
              <a:gd name="connsiteY21" fmla="*/ 3422690 h 4402042"/>
              <a:gd name="connsiteX22" fmla="*/ 57712 w 7961586"/>
              <a:gd name="connsiteY22" fmla="*/ 2675930 h 4402042"/>
              <a:gd name="connsiteX23" fmla="*/ 575872 w 7961586"/>
              <a:gd name="connsiteY23" fmla="*/ 1685330 h 4402042"/>
              <a:gd name="connsiteX24" fmla="*/ 1688392 w 7961586"/>
              <a:gd name="connsiteY24" fmla="*/ 1334810 h 4402042"/>
              <a:gd name="connsiteX25" fmla="*/ 3151432 w 7961586"/>
              <a:gd name="connsiteY25" fmla="*/ 1685330 h 4402042"/>
              <a:gd name="connsiteX26" fmla="*/ 4309672 w 7961586"/>
              <a:gd name="connsiteY26" fmla="*/ 1852970 h 4402042"/>
              <a:gd name="connsiteX0" fmla="*/ 4309672 w 7961586"/>
              <a:gd name="connsiteY0" fmla="*/ 1852970 h 4402042"/>
              <a:gd name="connsiteX1" fmla="*/ 6275632 w 7961586"/>
              <a:gd name="connsiteY1" fmla="*/ 892850 h 4402042"/>
              <a:gd name="connsiteX2" fmla="*/ 6976672 w 7961586"/>
              <a:gd name="connsiteY2" fmla="*/ 115610 h 4402042"/>
              <a:gd name="connsiteX3" fmla="*/ 7753912 w 7961586"/>
              <a:gd name="connsiteY3" fmla="*/ 39410 h 4402042"/>
              <a:gd name="connsiteX4" fmla="*/ 7921552 w 7961586"/>
              <a:gd name="connsiteY4" fmla="*/ 466130 h 4402042"/>
              <a:gd name="connsiteX5" fmla="*/ 7129072 w 7961586"/>
              <a:gd name="connsiteY5" fmla="*/ 1395770 h 4402042"/>
              <a:gd name="connsiteX6" fmla="*/ 7098592 w 7961586"/>
              <a:gd name="connsiteY6" fmla="*/ 1974890 h 4402042"/>
              <a:gd name="connsiteX7" fmla="*/ 7540552 w 7961586"/>
              <a:gd name="connsiteY7" fmla="*/ 2813090 h 4402042"/>
              <a:gd name="connsiteX8" fmla="*/ 7571032 w 7961586"/>
              <a:gd name="connsiteY8" fmla="*/ 3757970 h 4402042"/>
              <a:gd name="connsiteX9" fmla="*/ 6687112 w 7961586"/>
              <a:gd name="connsiteY9" fmla="*/ 3971330 h 4402042"/>
              <a:gd name="connsiteX10" fmla="*/ 6245152 w 7961586"/>
              <a:gd name="connsiteY10" fmla="*/ 3788450 h 4402042"/>
              <a:gd name="connsiteX11" fmla="*/ 5269792 w 7961586"/>
              <a:gd name="connsiteY11" fmla="*/ 4093250 h 4402042"/>
              <a:gd name="connsiteX12" fmla="*/ 4477312 w 7961586"/>
              <a:gd name="connsiteY12" fmla="*/ 3788450 h 4402042"/>
              <a:gd name="connsiteX13" fmla="*/ 4126792 w 7961586"/>
              <a:gd name="connsiteY13" fmla="*/ 4337090 h 4402042"/>
              <a:gd name="connsiteX14" fmla="*/ 3776272 w 7961586"/>
              <a:gd name="connsiteY14" fmla="*/ 4306610 h 4402042"/>
              <a:gd name="connsiteX15" fmla="*/ 3364792 w 7961586"/>
              <a:gd name="connsiteY15" fmla="*/ 3575090 h 4402042"/>
              <a:gd name="connsiteX16" fmla="*/ 2983792 w 7961586"/>
              <a:gd name="connsiteY16" fmla="*/ 3331250 h 4402042"/>
              <a:gd name="connsiteX17" fmla="*/ 2557072 w 7961586"/>
              <a:gd name="connsiteY17" fmla="*/ 3575090 h 4402042"/>
              <a:gd name="connsiteX18" fmla="*/ 2069392 w 7961586"/>
              <a:gd name="connsiteY18" fmla="*/ 3300770 h 4402042"/>
              <a:gd name="connsiteX19" fmla="*/ 1246432 w 7961586"/>
              <a:gd name="connsiteY19" fmla="*/ 3575090 h 4402042"/>
              <a:gd name="connsiteX20" fmla="*/ 865432 w 7961586"/>
              <a:gd name="connsiteY20" fmla="*/ 3879890 h 4402042"/>
              <a:gd name="connsiteX21" fmla="*/ 103432 w 7961586"/>
              <a:gd name="connsiteY21" fmla="*/ 3422690 h 4402042"/>
              <a:gd name="connsiteX22" fmla="*/ 57712 w 7961586"/>
              <a:gd name="connsiteY22" fmla="*/ 2675930 h 4402042"/>
              <a:gd name="connsiteX23" fmla="*/ 575872 w 7961586"/>
              <a:gd name="connsiteY23" fmla="*/ 1685330 h 4402042"/>
              <a:gd name="connsiteX24" fmla="*/ 1688392 w 7961586"/>
              <a:gd name="connsiteY24" fmla="*/ 1334810 h 4402042"/>
              <a:gd name="connsiteX25" fmla="*/ 3151432 w 7961586"/>
              <a:gd name="connsiteY25" fmla="*/ 1685330 h 4402042"/>
              <a:gd name="connsiteX26" fmla="*/ 4309672 w 7961586"/>
              <a:gd name="connsiteY26" fmla="*/ 1852970 h 4402042"/>
              <a:gd name="connsiteX0" fmla="*/ 4309672 w 7961586"/>
              <a:gd name="connsiteY0" fmla="*/ 1852970 h 4402042"/>
              <a:gd name="connsiteX1" fmla="*/ 6275632 w 7961586"/>
              <a:gd name="connsiteY1" fmla="*/ 892850 h 4402042"/>
              <a:gd name="connsiteX2" fmla="*/ 6976672 w 7961586"/>
              <a:gd name="connsiteY2" fmla="*/ 115610 h 4402042"/>
              <a:gd name="connsiteX3" fmla="*/ 7753912 w 7961586"/>
              <a:gd name="connsiteY3" fmla="*/ 39410 h 4402042"/>
              <a:gd name="connsiteX4" fmla="*/ 7921552 w 7961586"/>
              <a:gd name="connsiteY4" fmla="*/ 466130 h 4402042"/>
              <a:gd name="connsiteX5" fmla="*/ 7129072 w 7961586"/>
              <a:gd name="connsiteY5" fmla="*/ 1395770 h 4402042"/>
              <a:gd name="connsiteX6" fmla="*/ 7098592 w 7961586"/>
              <a:gd name="connsiteY6" fmla="*/ 1974890 h 4402042"/>
              <a:gd name="connsiteX7" fmla="*/ 7540552 w 7961586"/>
              <a:gd name="connsiteY7" fmla="*/ 2813090 h 4402042"/>
              <a:gd name="connsiteX8" fmla="*/ 7571032 w 7961586"/>
              <a:gd name="connsiteY8" fmla="*/ 3757970 h 4402042"/>
              <a:gd name="connsiteX9" fmla="*/ 6687112 w 7961586"/>
              <a:gd name="connsiteY9" fmla="*/ 3971330 h 4402042"/>
              <a:gd name="connsiteX10" fmla="*/ 6245152 w 7961586"/>
              <a:gd name="connsiteY10" fmla="*/ 3788450 h 4402042"/>
              <a:gd name="connsiteX11" fmla="*/ 5269792 w 7961586"/>
              <a:gd name="connsiteY11" fmla="*/ 4093250 h 4402042"/>
              <a:gd name="connsiteX12" fmla="*/ 4477312 w 7961586"/>
              <a:gd name="connsiteY12" fmla="*/ 3788450 h 4402042"/>
              <a:gd name="connsiteX13" fmla="*/ 4126792 w 7961586"/>
              <a:gd name="connsiteY13" fmla="*/ 4337090 h 4402042"/>
              <a:gd name="connsiteX14" fmla="*/ 3776272 w 7961586"/>
              <a:gd name="connsiteY14" fmla="*/ 4306610 h 4402042"/>
              <a:gd name="connsiteX15" fmla="*/ 3364792 w 7961586"/>
              <a:gd name="connsiteY15" fmla="*/ 3575090 h 4402042"/>
              <a:gd name="connsiteX16" fmla="*/ 2983792 w 7961586"/>
              <a:gd name="connsiteY16" fmla="*/ 3331250 h 4402042"/>
              <a:gd name="connsiteX17" fmla="*/ 2633272 w 7961586"/>
              <a:gd name="connsiteY17" fmla="*/ 3620810 h 4402042"/>
              <a:gd name="connsiteX18" fmla="*/ 2069392 w 7961586"/>
              <a:gd name="connsiteY18" fmla="*/ 3300770 h 4402042"/>
              <a:gd name="connsiteX19" fmla="*/ 1246432 w 7961586"/>
              <a:gd name="connsiteY19" fmla="*/ 3575090 h 4402042"/>
              <a:gd name="connsiteX20" fmla="*/ 865432 w 7961586"/>
              <a:gd name="connsiteY20" fmla="*/ 3879890 h 4402042"/>
              <a:gd name="connsiteX21" fmla="*/ 103432 w 7961586"/>
              <a:gd name="connsiteY21" fmla="*/ 3422690 h 4402042"/>
              <a:gd name="connsiteX22" fmla="*/ 57712 w 7961586"/>
              <a:gd name="connsiteY22" fmla="*/ 2675930 h 4402042"/>
              <a:gd name="connsiteX23" fmla="*/ 575872 w 7961586"/>
              <a:gd name="connsiteY23" fmla="*/ 1685330 h 4402042"/>
              <a:gd name="connsiteX24" fmla="*/ 1688392 w 7961586"/>
              <a:gd name="connsiteY24" fmla="*/ 1334810 h 4402042"/>
              <a:gd name="connsiteX25" fmla="*/ 3151432 w 7961586"/>
              <a:gd name="connsiteY25" fmla="*/ 1685330 h 4402042"/>
              <a:gd name="connsiteX26" fmla="*/ 4309672 w 7961586"/>
              <a:gd name="connsiteY26" fmla="*/ 1852970 h 4402042"/>
              <a:gd name="connsiteX0" fmla="*/ 4309672 w 7961586"/>
              <a:gd name="connsiteY0" fmla="*/ 1852970 h 4402042"/>
              <a:gd name="connsiteX1" fmla="*/ 6275632 w 7961586"/>
              <a:gd name="connsiteY1" fmla="*/ 892850 h 4402042"/>
              <a:gd name="connsiteX2" fmla="*/ 6976672 w 7961586"/>
              <a:gd name="connsiteY2" fmla="*/ 115610 h 4402042"/>
              <a:gd name="connsiteX3" fmla="*/ 7753912 w 7961586"/>
              <a:gd name="connsiteY3" fmla="*/ 39410 h 4402042"/>
              <a:gd name="connsiteX4" fmla="*/ 7921552 w 7961586"/>
              <a:gd name="connsiteY4" fmla="*/ 466130 h 4402042"/>
              <a:gd name="connsiteX5" fmla="*/ 7129072 w 7961586"/>
              <a:gd name="connsiteY5" fmla="*/ 1395770 h 4402042"/>
              <a:gd name="connsiteX6" fmla="*/ 7098592 w 7961586"/>
              <a:gd name="connsiteY6" fmla="*/ 1974890 h 4402042"/>
              <a:gd name="connsiteX7" fmla="*/ 7540552 w 7961586"/>
              <a:gd name="connsiteY7" fmla="*/ 2813090 h 4402042"/>
              <a:gd name="connsiteX8" fmla="*/ 7571032 w 7961586"/>
              <a:gd name="connsiteY8" fmla="*/ 3757970 h 4402042"/>
              <a:gd name="connsiteX9" fmla="*/ 6687112 w 7961586"/>
              <a:gd name="connsiteY9" fmla="*/ 3971330 h 4402042"/>
              <a:gd name="connsiteX10" fmla="*/ 6245152 w 7961586"/>
              <a:gd name="connsiteY10" fmla="*/ 3788450 h 4402042"/>
              <a:gd name="connsiteX11" fmla="*/ 5269792 w 7961586"/>
              <a:gd name="connsiteY11" fmla="*/ 4093250 h 4402042"/>
              <a:gd name="connsiteX12" fmla="*/ 4477312 w 7961586"/>
              <a:gd name="connsiteY12" fmla="*/ 3788450 h 4402042"/>
              <a:gd name="connsiteX13" fmla="*/ 4126792 w 7961586"/>
              <a:gd name="connsiteY13" fmla="*/ 4337090 h 4402042"/>
              <a:gd name="connsiteX14" fmla="*/ 3776272 w 7961586"/>
              <a:gd name="connsiteY14" fmla="*/ 4306610 h 4402042"/>
              <a:gd name="connsiteX15" fmla="*/ 3364792 w 7961586"/>
              <a:gd name="connsiteY15" fmla="*/ 3575090 h 4402042"/>
              <a:gd name="connsiteX16" fmla="*/ 3059992 w 7961586"/>
              <a:gd name="connsiteY16" fmla="*/ 3300770 h 4402042"/>
              <a:gd name="connsiteX17" fmla="*/ 2633272 w 7961586"/>
              <a:gd name="connsiteY17" fmla="*/ 3620810 h 4402042"/>
              <a:gd name="connsiteX18" fmla="*/ 2069392 w 7961586"/>
              <a:gd name="connsiteY18" fmla="*/ 3300770 h 4402042"/>
              <a:gd name="connsiteX19" fmla="*/ 1246432 w 7961586"/>
              <a:gd name="connsiteY19" fmla="*/ 3575090 h 4402042"/>
              <a:gd name="connsiteX20" fmla="*/ 865432 w 7961586"/>
              <a:gd name="connsiteY20" fmla="*/ 3879890 h 4402042"/>
              <a:gd name="connsiteX21" fmla="*/ 103432 w 7961586"/>
              <a:gd name="connsiteY21" fmla="*/ 3422690 h 4402042"/>
              <a:gd name="connsiteX22" fmla="*/ 57712 w 7961586"/>
              <a:gd name="connsiteY22" fmla="*/ 2675930 h 4402042"/>
              <a:gd name="connsiteX23" fmla="*/ 575872 w 7961586"/>
              <a:gd name="connsiteY23" fmla="*/ 1685330 h 4402042"/>
              <a:gd name="connsiteX24" fmla="*/ 1688392 w 7961586"/>
              <a:gd name="connsiteY24" fmla="*/ 1334810 h 4402042"/>
              <a:gd name="connsiteX25" fmla="*/ 3151432 w 7961586"/>
              <a:gd name="connsiteY25" fmla="*/ 1685330 h 4402042"/>
              <a:gd name="connsiteX26" fmla="*/ 4309672 w 7961586"/>
              <a:gd name="connsiteY26" fmla="*/ 1852970 h 4402042"/>
              <a:gd name="connsiteX0" fmla="*/ 4309672 w 7961586"/>
              <a:gd name="connsiteY0" fmla="*/ 1852970 h 4408094"/>
              <a:gd name="connsiteX1" fmla="*/ 6275632 w 7961586"/>
              <a:gd name="connsiteY1" fmla="*/ 892850 h 4408094"/>
              <a:gd name="connsiteX2" fmla="*/ 6976672 w 7961586"/>
              <a:gd name="connsiteY2" fmla="*/ 115610 h 4408094"/>
              <a:gd name="connsiteX3" fmla="*/ 7753912 w 7961586"/>
              <a:gd name="connsiteY3" fmla="*/ 39410 h 4408094"/>
              <a:gd name="connsiteX4" fmla="*/ 7921552 w 7961586"/>
              <a:gd name="connsiteY4" fmla="*/ 466130 h 4408094"/>
              <a:gd name="connsiteX5" fmla="*/ 7129072 w 7961586"/>
              <a:gd name="connsiteY5" fmla="*/ 1395770 h 4408094"/>
              <a:gd name="connsiteX6" fmla="*/ 7098592 w 7961586"/>
              <a:gd name="connsiteY6" fmla="*/ 1974890 h 4408094"/>
              <a:gd name="connsiteX7" fmla="*/ 7540552 w 7961586"/>
              <a:gd name="connsiteY7" fmla="*/ 2813090 h 4408094"/>
              <a:gd name="connsiteX8" fmla="*/ 7571032 w 7961586"/>
              <a:gd name="connsiteY8" fmla="*/ 3757970 h 4408094"/>
              <a:gd name="connsiteX9" fmla="*/ 6687112 w 7961586"/>
              <a:gd name="connsiteY9" fmla="*/ 3971330 h 4408094"/>
              <a:gd name="connsiteX10" fmla="*/ 6245152 w 7961586"/>
              <a:gd name="connsiteY10" fmla="*/ 3788450 h 4408094"/>
              <a:gd name="connsiteX11" fmla="*/ 5269792 w 7961586"/>
              <a:gd name="connsiteY11" fmla="*/ 4093250 h 4408094"/>
              <a:gd name="connsiteX12" fmla="*/ 4477312 w 7961586"/>
              <a:gd name="connsiteY12" fmla="*/ 3697010 h 4408094"/>
              <a:gd name="connsiteX13" fmla="*/ 4126792 w 7961586"/>
              <a:gd name="connsiteY13" fmla="*/ 4337090 h 4408094"/>
              <a:gd name="connsiteX14" fmla="*/ 3776272 w 7961586"/>
              <a:gd name="connsiteY14" fmla="*/ 4306610 h 4408094"/>
              <a:gd name="connsiteX15" fmla="*/ 3364792 w 7961586"/>
              <a:gd name="connsiteY15" fmla="*/ 3575090 h 4408094"/>
              <a:gd name="connsiteX16" fmla="*/ 3059992 w 7961586"/>
              <a:gd name="connsiteY16" fmla="*/ 3300770 h 4408094"/>
              <a:gd name="connsiteX17" fmla="*/ 2633272 w 7961586"/>
              <a:gd name="connsiteY17" fmla="*/ 3620810 h 4408094"/>
              <a:gd name="connsiteX18" fmla="*/ 2069392 w 7961586"/>
              <a:gd name="connsiteY18" fmla="*/ 3300770 h 4408094"/>
              <a:gd name="connsiteX19" fmla="*/ 1246432 w 7961586"/>
              <a:gd name="connsiteY19" fmla="*/ 3575090 h 4408094"/>
              <a:gd name="connsiteX20" fmla="*/ 865432 w 7961586"/>
              <a:gd name="connsiteY20" fmla="*/ 3879890 h 4408094"/>
              <a:gd name="connsiteX21" fmla="*/ 103432 w 7961586"/>
              <a:gd name="connsiteY21" fmla="*/ 3422690 h 4408094"/>
              <a:gd name="connsiteX22" fmla="*/ 57712 w 7961586"/>
              <a:gd name="connsiteY22" fmla="*/ 2675930 h 4408094"/>
              <a:gd name="connsiteX23" fmla="*/ 575872 w 7961586"/>
              <a:gd name="connsiteY23" fmla="*/ 1685330 h 4408094"/>
              <a:gd name="connsiteX24" fmla="*/ 1688392 w 7961586"/>
              <a:gd name="connsiteY24" fmla="*/ 1334810 h 4408094"/>
              <a:gd name="connsiteX25" fmla="*/ 3151432 w 7961586"/>
              <a:gd name="connsiteY25" fmla="*/ 1685330 h 4408094"/>
              <a:gd name="connsiteX26" fmla="*/ 4309672 w 7961586"/>
              <a:gd name="connsiteY26" fmla="*/ 1852970 h 4408094"/>
              <a:gd name="connsiteX0" fmla="*/ 4309672 w 7961586"/>
              <a:gd name="connsiteY0" fmla="*/ 1852970 h 4408094"/>
              <a:gd name="connsiteX1" fmla="*/ 6275632 w 7961586"/>
              <a:gd name="connsiteY1" fmla="*/ 892850 h 4408094"/>
              <a:gd name="connsiteX2" fmla="*/ 6976672 w 7961586"/>
              <a:gd name="connsiteY2" fmla="*/ 115610 h 4408094"/>
              <a:gd name="connsiteX3" fmla="*/ 7753912 w 7961586"/>
              <a:gd name="connsiteY3" fmla="*/ 39410 h 4408094"/>
              <a:gd name="connsiteX4" fmla="*/ 7921552 w 7961586"/>
              <a:gd name="connsiteY4" fmla="*/ 466130 h 4408094"/>
              <a:gd name="connsiteX5" fmla="*/ 7129072 w 7961586"/>
              <a:gd name="connsiteY5" fmla="*/ 1395770 h 4408094"/>
              <a:gd name="connsiteX6" fmla="*/ 7098592 w 7961586"/>
              <a:gd name="connsiteY6" fmla="*/ 1974890 h 4408094"/>
              <a:gd name="connsiteX7" fmla="*/ 7540552 w 7961586"/>
              <a:gd name="connsiteY7" fmla="*/ 2813090 h 4408094"/>
              <a:gd name="connsiteX8" fmla="*/ 7571032 w 7961586"/>
              <a:gd name="connsiteY8" fmla="*/ 3757970 h 4408094"/>
              <a:gd name="connsiteX9" fmla="*/ 6687112 w 7961586"/>
              <a:gd name="connsiteY9" fmla="*/ 3971330 h 4408094"/>
              <a:gd name="connsiteX10" fmla="*/ 6245152 w 7961586"/>
              <a:gd name="connsiteY10" fmla="*/ 3788450 h 4408094"/>
              <a:gd name="connsiteX11" fmla="*/ 5117392 w 7961586"/>
              <a:gd name="connsiteY11" fmla="*/ 4078010 h 4408094"/>
              <a:gd name="connsiteX12" fmla="*/ 4477312 w 7961586"/>
              <a:gd name="connsiteY12" fmla="*/ 3697010 h 4408094"/>
              <a:gd name="connsiteX13" fmla="*/ 4126792 w 7961586"/>
              <a:gd name="connsiteY13" fmla="*/ 4337090 h 4408094"/>
              <a:gd name="connsiteX14" fmla="*/ 3776272 w 7961586"/>
              <a:gd name="connsiteY14" fmla="*/ 4306610 h 4408094"/>
              <a:gd name="connsiteX15" fmla="*/ 3364792 w 7961586"/>
              <a:gd name="connsiteY15" fmla="*/ 3575090 h 4408094"/>
              <a:gd name="connsiteX16" fmla="*/ 3059992 w 7961586"/>
              <a:gd name="connsiteY16" fmla="*/ 3300770 h 4408094"/>
              <a:gd name="connsiteX17" fmla="*/ 2633272 w 7961586"/>
              <a:gd name="connsiteY17" fmla="*/ 3620810 h 4408094"/>
              <a:gd name="connsiteX18" fmla="*/ 2069392 w 7961586"/>
              <a:gd name="connsiteY18" fmla="*/ 3300770 h 4408094"/>
              <a:gd name="connsiteX19" fmla="*/ 1246432 w 7961586"/>
              <a:gd name="connsiteY19" fmla="*/ 3575090 h 4408094"/>
              <a:gd name="connsiteX20" fmla="*/ 865432 w 7961586"/>
              <a:gd name="connsiteY20" fmla="*/ 3879890 h 4408094"/>
              <a:gd name="connsiteX21" fmla="*/ 103432 w 7961586"/>
              <a:gd name="connsiteY21" fmla="*/ 3422690 h 4408094"/>
              <a:gd name="connsiteX22" fmla="*/ 57712 w 7961586"/>
              <a:gd name="connsiteY22" fmla="*/ 2675930 h 4408094"/>
              <a:gd name="connsiteX23" fmla="*/ 575872 w 7961586"/>
              <a:gd name="connsiteY23" fmla="*/ 1685330 h 4408094"/>
              <a:gd name="connsiteX24" fmla="*/ 1688392 w 7961586"/>
              <a:gd name="connsiteY24" fmla="*/ 1334810 h 4408094"/>
              <a:gd name="connsiteX25" fmla="*/ 3151432 w 7961586"/>
              <a:gd name="connsiteY25" fmla="*/ 1685330 h 4408094"/>
              <a:gd name="connsiteX26" fmla="*/ 4309672 w 7961586"/>
              <a:gd name="connsiteY26" fmla="*/ 1852970 h 4408094"/>
              <a:gd name="connsiteX0" fmla="*/ 4309672 w 7961586"/>
              <a:gd name="connsiteY0" fmla="*/ 1852970 h 4408094"/>
              <a:gd name="connsiteX1" fmla="*/ 6275632 w 7961586"/>
              <a:gd name="connsiteY1" fmla="*/ 892850 h 4408094"/>
              <a:gd name="connsiteX2" fmla="*/ 6976672 w 7961586"/>
              <a:gd name="connsiteY2" fmla="*/ 115610 h 4408094"/>
              <a:gd name="connsiteX3" fmla="*/ 7753912 w 7961586"/>
              <a:gd name="connsiteY3" fmla="*/ 39410 h 4408094"/>
              <a:gd name="connsiteX4" fmla="*/ 7921552 w 7961586"/>
              <a:gd name="connsiteY4" fmla="*/ 466130 h 4408094"/>
              <a:gd name="connsiteX5" fmla="*/ 7129072 w 7961586"/>
              <a:gd name="connsiteY5" fmla="*/ 1395770 h 4408094"/>
              <a:gd name="connsiteX6" fmla="*/ 7098592 w 7961586"/>
              <a:gd name="connsiteY6" fmla="*/ 1974890 h 4408094"/>
              <a:gd name="connsiteX7" fmla="*/ 7540552 w 7961586"/>
              <a:gd name="connsiteY7" fmla="*/ 2813090 h 4408094"/>
              <a:gd name="connsiteX8" fmla="*/ 7571032 w 7961586"/>
              <a:gd name="connsiteY8" fmla="*/ 3757970 h 4408094"/>
              <a:gd name="connsiteX9" fmla="*/ 6687112 w 7961586"/>
              <a:gd name="connsiteY9" fmla="*/ 3971330 h 4408094"/>
              <a:gd name="connsiteX10" fmla="*/ 6245152 w 7961586"/>
              <a:gd name="connsiteY10" fmla="*/ 3788450 h 4408094"/>
              <a:gd name="connsiteX11" fmla="*/ 5102152 w 7961586"/>
              <a:gd name="connsiteY11" fmla="*/ 4062770 h 4408094"/>
              <a:gd name="connsiteX12" fmla="*/ 4477312 w 7961586"/>
              <a:gd name="connsiteY12" fmla="*/ 3697010 h 4408094"/>
              <a:gd name="connsiteX13" fmla="*/ 4126792 w 7961586"/>
              <a:gd name="connsiteY13" fmla="*/ 4337090 h 4408094"/>
              <a:gd name="connsiteX14" fmla="*/ 3776272 w 7961586"/>
              <a:gd name="connsiteY14" fmla="*/ 4306610 h 4408094"/>
              <a:gd name="connsiteX15" fmla="*/ 3364792 w 7961586"/>
              <a:gd name="connsiteY15" fmla="*/ 3575090 h 4408094"/>
              <a:gd name="connsiteX16" fmla="*/ 3059992 w 7961586"/>
              <a:gd name="connsiteY16" fmla="*/ 3300770 h 4408094"/>
              <a:gd name="connsiteX17" fmla="*/ 2633272 w 7961586"/>
              <a:gd name="connsiteY17" fmla="*/ 3620810 h 4408094"/>
              <a:gd name="connsiteX18" fmla="*/ 2069392 w 7961586"/>
              <a:gd name="connsiteY18" fmla="*/ 3300770 h 4408094"/>
              <a:gd name="connsiteX19" fmla="*/ 1246432 w 7961586"/>
              <a:gd name="connsiteY19" fmla="*/ 3575090 h 4408094"/>
              <a:gd name="connsiteX20" fmla="*/ 865432 w 7961586"/>
              <a:gd name="connsiteY20" fmla="*/ 3879890 h 4408094"/>
              <a:gd name="connsiteX21" fmla="*/ 103432 w 7961586"/>
              <a:gd name="connsiteY21" fmla="*/ 3422690 h 4408094"/>
              <a:gd name="connsiteX22" fmla="*/ 57712 w 7961586"/>
              <a:gd name="connsiteY22" fmla="*/ 2675930 h 4408094"/>
              <a:gd name="connsiteX23" fmla="*/ 575872 w 7961586"/>
              <a:gd name="connsiteY23" fmla="*/ 1685330 h 4408094"/>
              <a:gd name="connsiteX24" fmla="*/ 1688392 w 7961586"/>
              <a:gd name="connsiteY24" fmla="*/ 1334810 h 4408094"/>
              <a:gd name="connsiteX25" fmla="*/ 3151432 w 7961586"/>
              <a:gd name="connsiteY25" fmla="*/ 1685330 h 4408094"/>
              <a:gd name="connsiteX26" fmla="*/ 4309672 w 7961586"/>
              <a:gd name="connsiteY26" fmla="*/ 1852970 h 4408094"/>
              <a:gd name="connsiteX0" fmla="*/ 4309672 w 7961586"/>
              <a:gd name="connsiteY0" fmla="*/ 1852970 h 4408094"/>
              <a:gd name="connsiteX1" fmla="*/ 6275632 w 7961586"/>
              <a:gd name="connsiteY1" fmla="*/ 892850 h 4408094"/>
              <a:gd name="connsiteX2" fmla="*/ 6976672 w 7961586"/>
              <a:gd name="connsiteY2" fmla="*/ 115610 h 4408094"/>
              <a:gd name="connsiteX3" fmla="*/ 7753912 w 7961586"/>
              <a:gd name="connsiteY3" fmla="*/ 39410 h 4408094"/>
              <a:gd name="connsiteX4" fmla="*/ 7921552 w 7961586"/>
              <a:gd name="connsiteY4" fmla="*/ 466130 h 4408094"/>
              <a:gd name="connsiteX5" fmla="*/ 7129072 w 7961586"/>
              <a:gd name="connsiteY5" fmla="*/ 1395770 h 4408094"/>
              <a:gd name="connsiteX6" fmla="*/ 7098592 w 7961586"/>
              <a:gd name="connsiteY6" fmla="*/ 1974890 h 4408094"/>
              <a:gd name="connsiteX7" fmla="*/ 7540552 w 7961586"/>
              <a:gd name="connsiteY7" fmla="*/ 2813090 h 4408094"/>
              <a:gd name="connsiteX8" fmla="*/ 7571032 w 7961586"/>
              <a:gd name="connsiteY8" fmla="*/ 3757970 h 4408094"/>
              <a:gd name="connsiteX9" fmla="*/ 6687112 w 7961586"/>
              <a:gd name="connsiteY9" fmla="*/ 3971330 h 4408094"/>
              <a:gd name="connsiteX10" fmla="*/ 6245152 w 7961586"/>
              <a:gd name="connsiteY10" fmla="*/ 3605570 h 4408094"/>
              <a:gd name="connsiteX11" fmla="*/ 5102152 w 7961586"/>
              <a:gd name="connsiteY11" fmla="*/ 4062770 h 4408094"/>
              <a:gd name="connsiteX12" fmla="*/ 4477312 w 7961586"/>
              <a:gd name="connsiteY12" fmla="*/ 3697010 h 4408094"/>
              <a:gd name="connsiteX13" fmla="*/ 4126792 w 7961586"/>
              <a:gd name="connsiteY13" fmla="*/ 4337090 h 4408094"/>
              <a:gd name="connsiteX14" fmla="*/ 3776272 w 7961586"/>
              <a:gd name="connsiteY14" fmla="*/ 4306610 h 4408094"/>
              <a:gd name="connsiteX15" fmla="*/ 3364792 w 7961586"/>
              <a:gd name="connsiteY15" fmla="*/ 3575090 h 4408094"/>
              <a:gd name="connsiteX16" fmla="*/ 3059992 w 7961586"/>
              <a:gd name="connsiteY16" fmla="*/ 3300770 h 4408094"/>
              <a:gd name="connsiteX17" fmla="*/ 2633272 w 7961586"/>
              <a:gd name="connsiteY17" fmla="*/ 3620810 h 4408094"/>
              <a:gd name="connsiteX18" fmla="*/ 2069392 w 7961586"/>
              <a:gd name="connsiteY18" fmla="*/ 3300770 h 4408094"/>
              <a:gd name="connsiteX19" fmla="*/ 1246432 w 7961586"/>
              <a:gd name="connsiteY19" fmla="*/ 3575090 h 4408094"/>
              <a:gd name="connsiteX20" fmla="*/ 865432 w 7961586"/>
              <a:gd name="connsiteY20" fmla="*/ 3879890 h 4408094"/>
              <a:gd name="connsiteX21" fmla="*/ 103432 w 7961586"/>
              <a:gd name="connsiteY21" fmla="*/ 3422690 h 4408094"/>
              <a:gd name="connsiteX22" fmla="*/ 57712 w 7961586"/>
              <a:gd name="connsiteY22" fmla="*/ 2675930 h 4408094"/>
              <a:gd name="connsiteX23" fmla="*/ 575872 w 7961586"/>
              <a:gd name="connsiteY23" fmla="*/ 1685330 h 4408094"/>
              <a:gd name="connsiteX24" fmla="*/ 1688392 w 7961586"/>
              <a:gd name="connsiteY24" fmla="*/ 1334810 h 4408094"/>
              <a:gd name="connsiteX25" fmla="*/ 3151432 w 7961586"/>
              <a:gd name="connsiteY25" fmla="*/ 1685330 h 4408094"/>
              <a:gd name="connsiteX26" fmla="*/ 4309672 w 7961586"/>
              <a:gd name="connsiteY26" fmla="*/ 1852970 h 4408094"/>
              <a:gd name="connsiteX0" fmla="*/ 4309672 w 7961586"/>
              <a:gd name="connsiteY0" fmla="*/ 1852970 h 4408094"/>
              <a:gd name="connsiteX1" fmla="*/ 6275632 w 7961586"/>
              <a:gd name="connsiteY1" fmla="*/ 892850 h 4408094"/>
              <a:gd name="connsiteX2" fmla="*/ 6976672 w 7961586"/>
              <a:gd name="connsiteY2" fmla="*/ 115610 h 4408094"/>
              <a:gd name="connsiteX3" fmla="*/ 7753912 w 7961586"/>
              <a:gd name="connsiteY3" fmla="*/ 39410 h 4408094"/>
              <a:gd name="connsiteX4" fmla="*/ 7921552 w 7961586"/>
              <a:gd name="connsiteY4" fmla="*/ 466130 h 4408094"/>
              <a:gd name="connsiteX5" fmla="*/ 7129072 w 7961586"/>
              <a:gd name="connsiteY5" fmla="*/ 1395770 h 4408094"/>
              <a:gd name="connsiteX6" fmla="*/ 7098592 w 7961586"/>
              <a:gd name="connsiteY6" fmla="*/ 1974890 h 4408094"/>
              <a:gd name="connsiteX7" fmla="*/ 7540552 w 7961586"/>
              <a:gd name="connsiteY7" fmla="*/ 2813090 h 4408094"/>
              <a:gd name="connsiteX8" fmla="*/ 7571032 w 7961586"/>
              <a:gd name="connsiteY8" fmla="*/ 3757970 h 4408094"/>
              <a:gd name="connsiteX9" fmla="*/ 6778552 w 7961586"/>
              <a:gd name="connsiteY9" fmla="*/ 3666530 h 4408094"/>
              <a:gd name="connsiteX10" fmla="*/ 6245152 w 7961586"/>
              <a:gd name="connsiteY10" fmla="*/ 3605570 h 4408094"/>
              <a:gd name="connsiteX11" fmla="*/ 5102152 w 7961586"/>
              <a:gd name="connsiteY11" fmla="*/ 4062770 h 4408094"/>
              <a:gd name="connsiteX12" fmla="*/ 4477312 w 7961586"/>
              <a:gd name="connsiteY12" fmla="*/ 3697010 h 4408094"/>
              <a:gd name="connsiteX13" fmla="*/ 4126792 w 7961586"/>
              <a:gd name="connsiteY13" fmla="*/ 4337090 h 4408094"/>
              <a:gd name="connsiteX14" fmla="*/ 3776272 w 7961586"/>
              <a:gd name="connsiteY14" fmla="*/ 4306610 h 4408094"/>
              <a:gd name="connsiteX15" fmla="*/ 3364792 w 7961586"/>
              <a:gd name="connsiteY15" fmla="*/ 3575090 h 4408094"/>
              <a:gd name="connsiteX16" fmla="*/ 3059992 w 7961586"/>
              <a:gd name="connsiteY16" fmla="*/ 3300770 h 4408094"/>
              <a:gd name="connsiteX17" fmla="*/ 2633272 w 7961586"/>
              <a:gd name="connsiteY17" fmla="*/ 3620810 h 4408094"/>
              <a:gd name="connsiteX18" fmla="*/ 2069392 w 7961586"/>
              <a:gd name="connsiteY18" fmla="*/ 3300770 h 4408094"/>
              <a:gd name="connsiteX19" fmla="*/ 1246432 w 7961586"/>
              <a:gd name="connsiteY19" fmla="*/ 3575090 h 4408094"/>
              <a:gd name="connsiteX20" fmla="*/ 865432 w 7961586"/>
              <a:gd name="connsiteY20" fmla="*/ 3879890 h 4408094"/>
              <a:gd name="connsiteX21" fmla="*/ 103432 w 7961586"/>
              <a:gd name="connsiteY21" fmla="*/ 3422690 h 4408094"/>
              <a:gd name="connsiteX22" fmla="*/ 57712 w 7961586"/>
              <a:gd name="connsiteY22" fmla="*/ 2675930 h 4408094"/>
              <a:gd name="connsiteX23" fmla="*/ 575872 w 7961586"/>
              <a:gd name="connsiteY23" fmla="*/ 1685330 h 4408094"/>
              <a:gd name="connsiteX24" fmla="*/ 1688392 w 7961586"/>
              <a:gd name="connsiteY24" fmla="*/ 1334810 h 4408094"/>
              <a:gd name="connsiteX25" fmla="*/ 3151432 w 7961586"/>
              <a:gd name="connsiteY25" fmla="*/ 1685330 h 4408094"/>
              <a:gd name="connsiteX26" fmla="*/ 4309672 w 7961586"/>
              <a:gd name="connsiteY26" fmla="*/ 1852970 h 4408094"/>
              <a:gd name="connsiteX0" fmla="*/ 4309672 w 7961586"/>
              <a:gd name="connsiteY0" fmla="*/ 1852970 h 4408094"/>
              <a:gd name="connsiteX1" fmla="*/ 6275632 w 7961586"/>
              <a:gd name="connsiteY1" fmla="*/ 892850 h 4408094"/>
              <a:gd name="connsiteX2" fmla="*/ 6976672 w 7961586"/>
              <a:gd name="connsiteY2" fmla="*/ 115610 h 4408094"/>
              <a:gd name="connsiteX3" fmla="*/ 7753912 w 7961586"/>
              <a:gd name="connsiteY3" fmla="*/ 39410 h 4408094"/>
              <a:gd name="connsiteX4" fmla="*/ 7921552 w 7961586"/>
              <a:gd name="connsiteY4" fmla="*/ 466130 h 4408094"/>
              <a:gd name="connsiteX5" fmla="*/ 7129072 w 7961586"/>
              <a:gd name="connsiteY5" fmla="*/ 1395770 h 4408094"/>
              <a:gd name="connsiteX6" fmla="*/ 7098592 w 7961586"/>
              <a:gd name="connsiteY6" fmla="*/ 1974890 h 4408094"/>
              <a:gd name="connsiteX7" fmla="*/ 7540552 w 7961586"/>
              <a:gd name="connsiteY7" fmla="*/ 2813090 h 4408094"/>
              <a:gd name="connsiteX8" fmla="*/ 7571032 w 7961586"/>
              <a:gd name="connsiteY8" fmla="*/ 3757970 h 4408094"/>
              <a:gd name="connsiteX9" fmla="*/ 6778552 w 7961586"/>
              <a:gd name="connsiteY9" fmla="*/ 3666530 h 4408094"/>
              <a:gd name="connsiteX10" fmla="*/ 6245152 w 7961586"/>
              <a:gd name="connsiteY10" fmla="*/ 3605570 h 4408094"/>
              <a:gd name="connsiteX11" fmla="*/ 5102152 w 7961586"/>
              <a:gd name="connsiteY11" fmla="*/ 4062770 h 4408094"/>
              <a:gd name="connsiteX12" fmla="*/ 4477312 w 7961586"/>
              <a:gd name="connsiteY12" fmla="*/ 3697010 h 4408094"/>
              <a:gd name="connsiteX13" fmla="*/ 4126792 w 7961586"/>
              <a:gd name="connsiteY13" fmla="*/ 4337090 h 4408094"/>
              <a:gd name="connsiteX14" fmla="*/ 3776272 w 7961586"/>
              <a:gd name="connsiteY14" fmla="*/ 4306610 h 4408094"/>
              <a:gd name="connsiteX15" fmla="*/ 3364792 w 7961586"/>
              <a:gd name="connsiteY15" fmla="*/ 3575090 h 4408094"/>
              <a:gd name="connsiteX16" fmla="*/ 3059992 w 7961586"/>
              <a:gd name="connsiteY16" fmla="*/ 3300770 h 4408094"/>
              <a:gd name="connsiteX17" fmla="*/ 2633272 w 7961586"/>
              <a:gd name="connsiteY17" fmla="*/ 3620810 h 4408094"/>
              <a:gd name="connsiteX18" fmla="*/ 2069392 w 7961586"/>
              <a:gd name="connsiteY18" fmla="*/ 3300770 h 4408094"/>
              <a:gd name="connsiteX19" fmla="*/ 1246432 w 7961586"/>
              <a:gd name="connsiteY19" fmla="*/ 3575090 h 4408094"/>
              <a:gd name="connsiteX20" fmla="*/ 865432 w 7961586"/>
              <a:gd name="connsiteY20" fmla="*/ 3879890 h 4408094"/>
              <a:gd name="connsiteX21" fmla="*/ 103432 w 7961586"/>
              <a:gd name="connsiteY21" fmla="*/ 3422690 h 4408094"/>
              <a:gd name="connsiteX22" fmla="*/ 57712 w 7961586"/>
              <a:gd name="connsiteY22" fmla="*/ 2675930 h 4408094"/>
              <a:gd name="connsiteX23" fmla="*/ 575872 w 7961586"/>
              <a:gd name="connsiteY23" fmla="*/ 1685330 h 4408094"/>
              <a:gd name="connsiteX24" fmla="*/ 1688392 w 7961586"/>
              <a:gd name="connsiteY24" fmla="*/ 1334810 h 4408094"/>
              <a:gd name="connsiteX25" fmla="*/ 3151432 w 7961586"/>
              <a:gd name="connsiteY25" fmla="*/ 1685330 h 4408094"/>
              <a:gd name="connsiteX26" fmla="*/ 4309672 w 7961586"/>
              <a:gd name="connsiteY26" fmla="*/ 1852970 h 4408094"/>
              <a:gd name="connsiteX0" fmla="*/ 4309672 w 7961586"/>
              <a:gd name="connsiteY0" fmla="*/ 1852970 h 4408094"/>
              <a:gd name="connsiteX1" fmla="*/ 6275632 w 7961586"/>
              <a:gd name="connsiteY1" fmla="*/ 892850 h 4408094"/>
              <a:gd name="connsiteX2" fmla="*/ 6976672 w 7961586"/>
              <a:gd name="connsiteY2" fmla="*/ 115610 h 4408094"/>
              <a:gd name="connsiteX3" fmla="*/ 7753912 w 7961586"/>
              <a:gd name="connsiteY3" fmla="*/ 39410 h 4408094"/>
              <a:gd name="connsiteX4" fmla="*/ 7921552 w 7961586"/>
              <a:gd name="connsiteY4" fmla="*/ 466130 h 4408094"/>
              <a:gd name="connsiteX5" fmla="*/ 7129072 w 7961586"/>
              <a:gd name="connsiteY5" fmla="*/ 1395770 h 4408094"/>
              <a:gd name="connsiteX6" fmla="*/ 7098592 w 7961586"/>
              <a:gd name="connsiteY6" fmla="*/ 1974890 h 4408094"/>
              <a:gd name="connsiteX7" fmla="*/ 7540552 w 7961586"/>
              <a:gd name="connsiteY7" fmla="*/ 2813090 h 4408094"/>
              <a:gd name="connsiteX8" fmla="*/ 7571032 w 7961586"/>
              <a:gd name="connsiteY8" fmla="*/ 3757970 h 4408094"/>
              <a:gd name="connsiteX9" fmla="*/ 6824272 w 7961586"/>
              <a:gd name="connsiteY9" fmla="*/ 3636050 h 4408094"/>
              <a:gd name="connsiteX10" fmla="*/ 6245152 w 7961586"/>
              <a:gd name="connsiteY10" fmla="*/ 3605570 h 4408094"/>
              <a:gd name="connsiteX11" fmla="*/ 5102152 w 7961586"/>
              <a:gd name="connsiteY11" fmla="*/ 4062770 h 4408094"/>
              <a:gd name="connsiteX12" fmla="*/ 4477312 w 7961586"/>
              <a:gd name="connsiteY12" fmla="*/ 3697010 h 4408094"/>
              <a:gd name="connsiteX13" fmla="*/ 4126792 w 7961586"/>
              <a:gd name="connsiteY13" fmla="*/ 4337090 h 4408094"/>
              <a:gd name="connsiteX14" fmla="*/ 3776272 w 7961586"/>
              <a:gd name="connsiteY14" fmla="*/ 4306610 h 4408094"/>
              <a:gd name="connsiteX15" fmla="*/ 3364792 w 7961586"/>
              <a:gd name="connsiteY15" fmla="*/ 3575090 h 4408094"/>
              <a:gd name="connsiteX16" fmla="*/ 3059992 w 7961586"/>
              <a:gd name="connsiteY16" fmla="*/ 3300770 h 4408094"/>
              <a:gd name="connsiteX17" fmla="*/ 2633272 w 7961586"/>
              <a:gd name="connsiteY17" fmla="*/ 3620810 h 4408094"/>
              <a:gd name="connsiteX18" fmla="*/ 2069392 w 7961586"/>
              <a:gd name="connsiteY18" fmla="*/ 3300770 h 4408094"/>
              <a:gd name="connsiteX19" fmla="*/ 1246432 w 7961586"/>
              <a:gd name="connsiteY19" fmla="*/ 3575090 h 4408094"/>
              <a:gd name="connsiteX20" fmla="*/ 865432 w 7961586"/>
              <a:gd name="connsiteY20" fmla="*/ 3879890 h 4408094"/>
              <a:gd name="connsiteX21" fmla="*/ 103432 w 7961586"/>
              <a:gd name="connsiteY21" fmla="*/ 3422690 h 4408094"/>
              <a:gd name="connsiteX22" fmla="*/ 57712 w 7961586"/>
              <a:gd name="connsiteY22" fmla="*/ 2675930 h 4408094"/>
              <a:gd name="connsiteX23" fmla="*/ 575872 w 7961586"/>
              <a:gd name="connsiteY23" fmla="*/ 1685330 h 4408094"/>
              <a:gd name="connsiteX24" fmla="*/ 1688392 w 7961586"/>
              <a:gd name="connsiteY24" fmla="*/ 1334810 h 4408094"/>
              <a:gd name="connsiteX25" fmla="*/ 3151432 w 7961586"/>
              <a:gd name="connsiteY25" fmla="*/ 1685330 h 4408094"/>
              <a:gd name="connsiteX26" fmla="*/ 4309672 w 7961586"/>
              <a:gd name="connsiteY26" fmla="*/ 1852970 h 4408094"/>
              <a:gd name="connsiteX0" fmla="*/ 4309672 w 7961586"/>
              <a:gd name="connsiteY0" fmla="*/ 1852970 h 4408094"/>
              <a:gd name="connsiteX1" fmla="*/ 6275632 w 7961586"/>
              <a:gd name="connsiteY1" fmla="*/ 892850 h 4408094"/>
              <a:gd name="connsiteX2" fmla="*/ 6976672 w 7961586"/>
              <a:gd name="connsiteY2" fmla="*/ 115610 h 4408094"/>
              <a:gd name="connsiteX3" fmla="*/ 7753912 w 7961586"/>
              <a:gd name="connsiteY3" fmla="*/ 39410 h 4408094"/>
              <a:gd name="connsiteX4" fmla="*/ 7921552 w 7961586"/>
              <a:gd name="connsiteY4" fmla="*/ 466130 h 4408094"/>
              <a:gd name="connsiteX5" fmla="*/ 7129072 w 7961586"/>
              <a:gd name="connsiteY5" fmla="*/ 1395770 h 4408094"/>
              <a:gd name="connsiteX6" fmla="*/ 7098592 w 7961586"/>
              <a:gd name="connsiteY6" fmla="*/ 1974890 h 4408094"/>
              <a:gd name="connsiteX7" fmla="*/ 7540552 w 7961586"/>
              <a:gd name="connsiteY7" fmla="*/ 2813090 h 4408094"/>
              <a:gd name="connsiteX8" fmla="*/ 7571032 w 7961586"/>
              <a:gd name="connsiteY8" fmla="*/ 3757970 h 4408094"/>
              <a:gd name="connsiteX9" fmla="*/ 6793792 w 7961586"/>
              <a:gd name="connsiteY9" fmla="*/ 3697010 h 4408094"/>
              <a:gd name="connsiteX10" fmla="*/ 6245152 w 7961586"/>
              <a:gd name="connsiteY10" fmla="*/ 3605570 h 4408094"/>
              <a:gd name="connsiteX11" fmla="*/ 5102152 w 7961586"/>
              <a:gd name="connsiteY11" fmla="*/ 4062770 h 4408094"/>
              <a:gd name="connsiteX12" fmla="*/ 4477312 w 7961586"/>
              <a:gd name="connsiteY12" fmla="*/ 3697010 h 4408094"/>
              <a:gd name="connsiteX13" fmla="*/ 4126792 w 7961586"/>
              <a:gd name="connsiteY13" fmla="*/ 4337090 h 4408094"/>
              <a:gd name="connsiteX14" fmla="*/ 3776272 w 7961586"/>
              <a:gd name="connsiteY14" fmla="*/ 4306610 h 4408094"/>
              <a:gd name="connsiteX15" fmla="*/ 3364792 w 7961586"/>
              <a:gd name="connsiteY15" fmla="*/ 3575090 h 4408094"/>
              <a:gd name="connsiteX16" fmla="*/ 3059992 w 7961586"/>
              <a:gd name="connsiteY16" fmla="*/ 3300770 h 4408094"/>
              <a:gd name="connsiteX17" fmla="*/ 2633272 w 7961586"/>
              <a:gd name="connsiteY17" fmla="*/ 3620810 h 4408094"/>
              <a:gd name="connsiteX18" fmla="*/ 2069392 w 7961586"/>
              <a:gd name="connsiteY18" fmla="*/ 3300770 h 4408094"/>
              <a:gd name="connsiteX19" fmla="*/ 1246432 w 7961586"/>
              <a:gd name="connsiteY19" fmla="*/ 3575090 h 4408094"/>
              <a:gd name="connsiteX20" fmla="*/ 865432 w 7961586"/>
              <a:gd name="connsiteY20" fmla="*/ 3879890 h 4408094"/>
              <a:gd name="connsiteX21" fmla="*/ 103432 w 7961586"/>
              <a:gd name="connsiteY21" fmla="*/ 3422690 h 4408094"/>
              <a:gd name="connsiteX22" fmla="*/ 57712 w 7961586"/>
              <a:gd name="connsiteY22" fmla="*/ 2675930 h 4408094"/>
              <a:gd name="connsiteX23" fmla="*/ 575872 w 7961586"/>
              <a:gd name="connsiteY23" fmla="*/ 1685330 h 4408094"/>
              <a:gd name="connsiteX24" fmla="*/ 1688392 w 7961586"/>
              <a:gd name="connsiteY24" fmla="*/ 1334810 h 4408094"/>
              <a:gd name="connsiteX25" fmla="*/ 3151432 w 7961586"/>
              <a:gd name="connsiteY25" fmla="*/ 1685330 h 4408094"/>
              <a:gd name="connsiteX26" fmla="*/ 4309672 w 7961586"/>
              <a:gd name="connsiteY26" fmla="*/ 1852970 h 4408094"/>
              <a:gd name="connsiteX0" fmla="*/ 4309672 w 7961586"/>
              <a:gd name="connsiteY0" fmla="*/ 1852970 h 4408094"/>
              <a:gd name="connsiteX1" fmla="*/ 6275632 w 7961586"/>
              <a:gd name="connsiteY1" fmla="*/ 892850 h 4408094"/>
              <a:gd name="connsiteX2" fmla="*/ 6976672 w 7961586"/>
              <a:gd name="connsiteY2" fmla="*/ 115610 h 4408094"/>
              <a:gd name="connsiteX3" fmla="*/ 7753912 w 7961586"/>
              <a:gd name="connsiteY3" fmla="*/ 39410 h 4408094"/>
              <a:gd name="connsiteX4" fmla="*/ 7921552 w 7961586"/>
              <a:gd name="connsiteY4" fmla="*/ 466130 h 4408094"/>
              <a:gd name="connsiteX5" fmla="*/ 7129072 w 7961586"/>
              <a:gd name="connsiteY5" fmla="*/ 1395770 h 4408094"/>
              <a:gd name="connsiteX6" fmla="*/ 7098592 w 7961586"/>
              <a:gd name="connsiteY6" fmla="*/ 1974890 h 4408094"/>
              <a:gd name="connsiteX7" fmla="*/ 7540552 w 7961586"/>
              <a:gd name="connsiteY7" fmla="*/ 2813090 h 4408094"/>
              <a:gd name="connsiteX8" fmla="*/ 7571032 w 7961586"/>
              <a:gd name="connsiteY8" fmla="*/ 3757970 h 4408094"/>
              <a:gd name="connsiteX9" fmla="*/ 6793792 w 7961586"/>
              <a:gd name="connsiteY9" fmla="*/ 3803690 h 4408094"/>
              <a:gd name="connsiteX10" fmla="*/ 6245152 w 7961586"/>
              <a:gd name="connsiteY10" fmla="*/ 3605570 h 4408094"/>
              <a:gd name="connsiteX11" fmla="*/ 5102152 w 7961586"/>
              <a:gd name="connsiteY11" fmla="*/ 4062770 h 4408094"/>
              <a:gd name="connsiteX12" fmla="*/ 4477312 w 7961586"/>
              <a:gd name="connsiteY12" fmla="*/ 3697010 h 4408094"/>
              <a:gd name="connsiteX13" fmla="*/ 4126792 w 7961586"/>
              <a:gd name="connsiteY13" fmla="*/ 4337090 h 4408094"/>
              <a:gd name="connsiteX14" fmla="*/ 3776272 w 7961586"/>
              <a:gd name="connsiteY14" fmla="*/ 4306610 h 4408094"/>
              <a:gd name="connsiteX15" fmla="*/ 3364792 w 7961586"/>
              <a:gd name="connsiteY15" fmla="*/ 3575090 h 4408094"/>
              <a:gd name="connsiteX16" fmla="*/ 3059992 w 7961586"/>
              <a:gd name="connsiteY16" fmla="*/ 3300770 h 4408094"/>
              <a:gd name="connsiteX17" fmla="*/ 2633272 w 7961586"/>
              <a:gd name="connsiteY17" fmla="*/ 3620810 h 4408094"/>
              <a:gd name="connsiteX18" fmla="*/ 2069392 w 7961586"/>
              <a:gd name="connsiteY18" fmla="*/ 3300770 h 4408094"/>
              <a:gd name="connsiteX19" fmla="*/ 1246432 w 7961586"/>
              <a:gd name="connsiteY19" fmla="*/ 3575090 h 4408094"/>
              <a:gd name="connsiteX20" fmla="*/ 865432 w 7961586"/>
              <a:gd name="connsiteY20" fmla="*/ 3879890 h 4408094"/>
              <a:gd name="connsiteX21" fmla="*/ 103432 w 7961586"/>
              <a:gd name="connsiteY21" fmla="*/ 3422690 h 4408094"/>
              <a:gd name="connsiteX22" fmla="*/ 57712 w 7961586"/>
              <a:gd name="connsiteY22" fmla="*/ 2675930 h 4408094"/>
              <a:gd name="connsiteX23" fmla="*/ 575872 w 7961586"/>
              <a:gd name="connsiteY23" fmla="*/ 1685330 h 4408094"/>
              <a:gd name="connsiteX24" fmla="*/ 1688392 w 7961586"/>
              <a:gd name="connsiteY24" fmla="*/ 1334810 h 4408094"/>
              <a:gd name="connsiteX25" fmla="*/ 3151432 w 7961586"/>
              <a:gd name="connsiteY25" fmla="*/ 1685330 h 4408094"/>
              <a:gd name="connsiteX26" fmla="*/ 4309672 w 7961586"/>
              <a:gd name="connsiteY26" fmla="*/ 1852970 h 4408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961586" h="4408094">
                <a:moveTo>
                  <a:pt x="4309672" y="1852970"/>
                </a:moveTo>
                <a:cubicBezTo>
                  <a:pt x="5513632" y="1685330"/>
                  <a:pt x="5711752" y="1319570"/>
                  <a:pt x="6275632" y="892850"/>
                </a:cubicBezTo>
                <a:cubicBezTo>
                  <a:pt x="6839512" y="466130"/>
                  <a:pt x="6730292" y="257850"/>
                  <a:pt x="6976672" y="115610"/>
                </a:cubicBezTo>
                <a:cubicBezTo>
                  <a:pt x="7223052" y="-26630"/>
                  <a:pt x="7596432" y="-19010"/>
                  <a:pt x="7753912" y="39410"/>
                </a:cubicBezTo>
                <a:cubicBezTo>
                  <a:pt x="7911392" y="97830"/>
                  <a:pt x="8025692" y="240070"/>
                  <a:pt x="7921552" y="466130"/>
                </a:cubicBezTo>
                <a:cubicBezTo>
                  <a:pt x="7817412" y="692190"/>
                  <a:pt x="7266232" y="1144310"/>
                  <a:pt x="7129072" y="1395770"/>
                </a:cubicBezTo>
                <a:cubicBezTo>
                  <a:pt x="6991912" y="1647230"/>
                  <a:pt x="7030012" y="1738670"/>
                  <a:pt x="7098592" y="1974890"/>
                </a:cubicBezTo>
                <a:cubicBezTo>
                  <a:pt x="7167172" y="2211110"/>
                  <a:pt x="7461812" y="2515910"/>
                  <a:pt x="7540552" y="2813090"/>
                </a:cubicBezTo>
                <a:cubicBezTo>
                  <a:pt x="7619292" y="3110270"/>
                  <a:pt x="7695492" y="3592870"/>
                  <a:pt x="7571032" y="3757970"/>
                </a:cubicBezTo>
                <a:cubicBezTo>
                  <a:pt x="7446572" y="3923070"/>
                  <a:pt x="6984292" y="3951010"/>
                  <a:pt x="6793792" y="3803690"/>
                </a:cubicBezTo>
                <a:cubicBezTo>
                  <a:pt x="6603292" y="3656370"/>
                  <a:pt x="6527092" y="3562390"/>
                  <a:pt x="6245152" y="3605570"/>
                </a:cubicBezTo>
                <a:cubicBezTo>
                  <a:pt x="5963212" y="3648750"/>
                  <a:pt x="5396792" y="4047530"/>
                  <a:pt x="5102152" y="4062770"/>
                </a:cubicBezTo>
                <a:cubicBezTo>
                  <a:pt x="4807512" y="4078010"/>
                  <a:pt x="4639872" y="3651290"/>
                  <a:pt x="4477312" y="3697010"/>
                </a:cubicBezTo>
                <a:cubicBezTo>
                  <a:pt x="4314752" y="3742730"/>
                  <a:pt x="4243632" y="4235490"/>
                  <a:pt x="4126792" y="4337090"/>
                </a:cubicBezTo>
                <a:cubicBezTo>
                  <a:pt x="4009952" y="4438690"/>
                  <a:pt x="3903272" y="4433610"/>
                  <a:pt x="3776272" y="4306610"/>
                </a:cubicBezTo>
                <a:cubicBezTo>
                  <a:pt x="3649272" y="4179610"/>
                  <a:pt x="3484172" y="3742730"/>
                  <a:pt x="3364792" y="3575090"/>
                </a:cubicBezTo>
                <a:cubicBezTo>
                  <a:pt x="3245412" y="3407450"/>
                  <a:pt x="3181912" y="3293150"/>
                  <a:pt x="3059992" y="3300770"/>
                </a:cubicBezTo>
                <a:cubicBezTo>
                  <a:pt x="2938072" y="3308390"/>
                  <a:pt x="2798372" y="3620810"/>
                  <a:pt x="2633272" y="3620810"/>
                </a:cubicBezTo>
                <a:cubicBezTo>
                  <a:pt x="2468172" y="3620810"/>
                  <a:pt x="2300532" y="3308390"/>
                  <a:pt x="2069392" y="3300770"/>
                </a:cubicBezTo>
                <a:cubicBezTo>
                  <a:pt x="1838252" y="3293150"/>
                  <a:pt x="1447092" y="3478570"/>
                  <a:pt x="1246432" y="3575090"/>
                </a:cubicBezTo>
                <a:cubicBezTo>
                  <a:pt x="1045772" y="3671610"/>
                  <a:pt x="1055932" y="3905290"/>
                  <a:pt x="865432" y="3879890"/>
                </a:cubicBezTo>
                <a:cubicBezTo>
                  <a:pt x="674932" y="3854490"/>
                  <a:pt x="238052" y="3623350"/>
                  <a:pt x="103432" y="3422690"/>
                </a:cubicBezTo>
                <a:cubicBezTo>
                  <a:pt x="-31188" y="3222030"/>
                  <a:pt x="-21028" y="2965490"/>
                  <a:pt x="57712" y="2675930"/>
                </a:cubicBezTo>
                <a:cubicBezTo>
                  <a:pt x="136452" y="2386370"/>
                  <a:pt x="304092" y="1908850"/>
                  <a:pt x="575872" y="1685330"/>
                </a:cubicBezTo>
                <a:cubicBezTo>
                  <a:pt x="847652" y="1461810"/>
                  <a:pt x="1259132" y="1334810"/>
                  <a:pt x="1688392" y="1334810"/>
                </a:cubicBezTo>
                <a:cubicBezTo>
                  <a:pt x="2117652" y="1334810"/>
                  <a:pt x="2714552" y="1598970"/>
                  <a:pt x="3151432" y="1685330"/>
                </a:cubicBezTo>
                <a:cubicBezTo>
                  <a:pt x="3588312" y="1771690"/>
                  <a:pt x="3936292" y="1855510"/>
                  <a:pt x="4309672" y="1852970"/>
                </a:cubicBezTo>
                <a:close/>
              </a:path>
            </a:pathLst>
          </a:custGeom>
          <a:solidFill>
            <a:srgbClr val="F16127">
              <a:alpha val="7607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100365" y="2504015"/>
            <a:ext cx="6717739" cy="3284805"/>
          </a:xfrm>
          <a:custGeom>
            <a:avLst/>
            <a:gdLst>
              <a:gd name="connsiteX0" fmla="*/ 1225515 w 6717739"/>
              <a:gd name="connsiteY0" fmla="*/ 269664 h 3284804"/>
              <a:gd name="connsiteX1" fmla="*/ 1926555 w 6717739"/>
              <a:gd name="connsiteY1" fmla="*/ 223944 h 3284804"/>
              <a:gd name="connsiteX2" fmla="*/ 3313395 w 6717739"/>
              <a:gd name="connsiteY2" fmla="*/ 559224 h 3284804"/>
              <a:gd name="connsiteX3" fmla="*/ 4380195 w 6717739"/>
              <a:gd name="connsiteY3" fmla="*/ 818304 h 3284804"/>
              <a:gd name="connsiteX4" fmla="*/ 5462235 w 6717739"/>
              <a:gd name="connsiteY4" fmla="*/ 498264 h 3284804"/>
              <a:gd name="connsiteX5" fmla="*/ 6148035 w 6717739"/>
              <a:gd name="connsiteY5" fmla="*/ 10584 h 3284804"/>
              <a:gd name="connsiteX6" fmla="*/ 6589995 w 6717739"/>
              <a:gd name="connsiteY6" fmla="*/ 239184 h 3284804"/>
              <a:gd name="connsiteX7" fmla="*/ 6681435 w 6717739"/>
              <a:gd name="connsiteY7" fmla="*/ 1092624 h 3284804"/>
              <a:gd name="connsiteX8" fmla="*/ 6056595 w 6717739"/>
              <a:gd name="connsiteY8" fmla="*/ 2083224 h 3284804"/>
              <a:gd name="connsiteX9" fmla="*/ 5096475 w 6717739"/>
              <a:gd name="connsiteY9" fmla="*/ 2555664 h 3284804"/>
              <a:gd name="connsiteX10" fmla="*/ 4349715 w 6717739"/>
              <a:gd name="connsiteY10" fmla="*/ 2631864 h 3284804"/>
              <a:gd name="connsiteX11" fmla="*/ 4151595 w 6717739"/>
              <a:gd name="connsiteY11" fmla="*/ 3256704 h 3284804"/>
              <a:gd name="connsiteX12" fmla="*/ 3755355 w 6717739"/>
              <a:gd name="connsiteY12" fmla="*/ 3089064 h 3284804"/>
              <a:gd name="connsiteX13" fmla="*/ 3374355 w 6717739"/>
              <a:gd name="connsiteY13" fmla="*/ 2311824 h 3284804"/>
              <a:gd name="connsiteX14" fmla="*/ 2581875 w 6717739"/>
              <a:gd name="connsiteY14" fmla="*/ 2083224 h 3284804"/>
              <a:gd name="connsiteX15" fmla="*/ 1530315 w 6717739"/>
              <a:gd name="connsiteY15" fmla="*/ 2189904 h 3284804"/>
              <a:gd name="connsiteX16" fmla="*/ 981675 w 6717739"/>
              <a:gd name="connsiteY16" fmla="*/ 2708064 h 3284804"/>
              <a:gd name="connsiteX17" fmla="*/ 570195 w 6717739"/>
              <a:gd name="connsiteY17" fmla="*/ 2769024 h 3284804"/>
              <a:gd name="connsiteX18" fmla="*/ 128235 w 6717739"/>
              <a:gd name="connsiteY18" fmla="*/ 2357544 h 3284804"/>
              <a:gd name="connsiteX19" fmla="*/ 6315 w 6717739"/>
              <a:gd name="connsiteY19" fmla="*/ 1702224 h 3284804"/>
              <a:gd name="connsiteX20" fmla="*/ 280635 w 6717739"/>
              <a:gd name="connsiteY20" fmla="*/ 1062144 h 3284804"/>
              <a:gd name="connsiteX21" fmla="*/ 935955 w 6717739"/>
              <a:gd name="connsiteY21" fmla="*/ 376344 h 3284804"/>
              <a:gd name="connsiteX22" fmla="*/ 2033235 w 6717739"/>
              <a:gd name="connsiteY22" fmla="*/ 239184 h 3284804"/>
              <a:gd name="connsiteX0" fmla="*/ 1225515 w 6717739"/>
              <a:gd name="connsiteY0" fmla="*/ 269664 h 3284804"/>
              <a:gd name="connsiteX1" fmla="*/ 1972275 w 6717739"/>
              <a:gd name="connsiteY1" fmla="*/ 208704 h 3284804"/>
              <a:gd name="connsiteX2" fmla="*/ 3313395 w 6717739"/>
              <a:gd name="connsiteY2" fmla="*/ 559224 h 3284804"/>
              <a:gd name="connsiteX3" fmla="*/ 4380195 w 6717739"/>
              <a:gd name="connsiteY3" fmla="*/ 818304 h 3284804"/>
              <a:gd name="connsiteX4" fmla="*/ 5462235 w 6717739"/>
              <a:gd name="connsiteY4" fmla="*/ 498264 h 3284804"/>
              <a:gd name="connsiteX5" fmla="*/ 6148035 w 6717739"/>
              <a:gd name="connsiteY5" fmla="*/ 10584 h 3284804"/>
              <a:gd name="connsiteX6" fmla="*/ 6589995 w 6717739"/>
              <a:gd name="connsiteY6" fmla="*/ 239184 h 3284804"/>
              <a:gd name="connsiteX7" fmla="*/ 6681435 w 6717739"/>
              <a:gd name="connsiteY7" fmla="*/ 1092624 h 3284804"/>
              <a:gd name="connsiteX8" fmla="*/ 6056595 w 6717739"/>
              <a:gd name="connsiteY8" fmla="*/ 2083224 h 3284804"/>
              <a:gd name="connsiteX9" fmla="*/ 5096475 w 6717739"/>
              <a:gd name="connsiteY9" fmla="*/ 2555664 h 3284804"/>
              <a:gd name="connsiteX10" fmla="*/ 4349715 w 6717739"/>
              <a:gd name="connsiteY10" fmla="*/ 2631864 h 3284804"/>
              <a:gd name="connsiteX11" fmla="*/ 4151595 w 6717739"/>
              <a:gd name="connsiteY11" fmla="*/ 3256704 h 3284804"/>
              <a:gd name="connsiteX12" fmla="*/ 3755355 w 6717739"/>
              <a:gd name="connsiteY12" fmla="*/ 3089064 h 3284804"/>
              <a:gd name="connsiteX13" fmla="*/ 3374355 w 6717739"/>
              <a:gd name="connsiteY13" fmla="*/ 2311824 h 3284804"/>
              <a:gd name="connsiteX14" fmla="*/ 2581875 w 6717739"/>
              <a:gd name="connsiteY14" fmla="*/ 2083224 h 3284804"/>
              <a:gd name="connsiteX15" fmla="*/ 1530315 w 6717739"/>
              <a:gd name="connsiteY15" fmla="*/ 2189904 h 3284804"/>
              <a:gd name="connsiteX16" fmla="*/ 981675 w 6717739"/>
              <a:gd name="connsiteY16" fmla="*/ 2708064 h 3284804"/>
              <a:gd name="connsiteX17" fmla="*/ 570195 w 6717739"/>
              <a:gd name="connsiteY17" fmla="*/ 2769024 h 3284804"/>
              <a:gd name="connsiteX18" fmla="*/ 128235 w 6717739"/>
              <a:gd name="connsiteY18" fmla="*/ 2357544 h 3284804"/>
              <a:gd name="connsiteX19" fmla="*/ 6315 w 6717739"/>
              <a:gd name="connsiteY19" fmla="*/ 1702224 h 3284804"/>
              <a:gd name="connsiteX20" fmla="*/ 280635 w 6717739"/>
              <a:gd name="connsiteY20" fmla="*/ 1062144 h 3284804"/>
              <a:gd name="connsiteX21" fmla="*/ 935955 w 6717739"/>
              <a:gd name="connsiteY21" fmla="*/ 376344 h 3284804"/>
              <a:gd name="connsiteX22" fmla="*/ 2033235 w 6717739"/>
              <a:gd name="connsiteY22" fmla="*/ 239184 h 3284804"/>
              <a:gd name="connsiteX0" fmla="*/ 1225515 w 6717739"/>
              <a:gd name="connsiteY0" fmla="*/ 609600 h 3624740"/>
              <a:gd name="connsiteX1" fmla="*/ 1972275 w 6717739"/>
              <a:gd name="connsiteY1" fmla="*/ 548640 h 3624740"/>
              <a:gd name="connsiteX2" fmla="*/ 3313395 w 6717739"/>
              <a:gd name="connsiteY2" fmla="*/ 899160 h 3624740"/>
              <a:gd name="connsiteX3" fmla="*/ 4380195 w 6717739"/>
              <a:gd name="connsiteY3" fmla="*/ 1158240 h 3624740"/>
              <a:gd name="connsiteX4" fmla="*/ 5462235 w 6717739"/>
              <a:gd name="connsiteY4" fmla="*/ 838200 h 3624740"/>
              <a:gd name="connsiteX5" fmla="*/ 6148035 w 6717739"/>
              <a:gd name="connsiteY5" fmla="*/ 350520 h 3624740"/>
              <a:gd name="connsiteX6" fmla="*/ 6589995 w 6717739"/>
              <a:gd name="connsiteY6" fmla="*/ 579120 h 3624740"/>
              <a:gd name="connsiteX7" fmla="*/ 6681435 w 6717739"/>
              <a:gd name="connsiteY7" fmla="*/ 1432560 h 3624740"/>
              <a:gd name="connsiteX8" fmla="*/ 6056595 w 6717739"/>
              <a:gd name="connsiteY8" fmla="*/ 2423160 h 3624740"/>
              <a:gd name="connsiteX9" fmla="*/ 5096475 w 6717739"/>
              <a:gd name="connsiteY9" fmla="*/ 2895600 h 3624740"/>
              <a:gd name="connsiteX10" fmla="*/ 4349715 w 6717739"/>
              <a:gd name="connsiteY10" fmla="*/ 2971800 h 3624740"/>
              <a:gd name="connsiteX11" fmla="*/ 4151595 w 6717739"/>
              <a:gd name="connsiteY11" fmla="*/ 3596640 h 3624740"/>
              <a:gd name="connsiteX12" fmla="*/ 3755355 w 6717739"/>
              <a:gd name="connsiteY12" fmla="*/ 3429000 h 3624740"/>
              <a:gd name="connsiteX13" fmla="*/ 3374355 w 6717739"/>
              <a:gd name="connsiteY13" fmla="*/ 2651760 h 3624740"/>
              <a:gd name="connsiteX14" fmla="*/ 2581875 w 6717739"/>
              <a:gd name="connsiteY14" fmla="*/ 2423160 h 3624740"/>
              <a:gd name="connsiteX15" fmla="*/ 1530315 w 6717739"/>
              <a:gd name="connsiteY15" fmla="*/ 2529840 h 3624740"/>
              <a:gd name="connsiteX16" fmla="*/ 981675 w 6717739"/>
              <a:gd name="connsiteY16" fmla="*/ 3048000 h 3624740"/>
              <a:gd name="connsiteX17" fmla="*/ 570195 w 6717739"/>
              <a:gd name="connsiteY17" fmla="*/ 3108960 h 3624740"/>
              <a:gd name="connsiteX18" fmla="*/ 128235 w 6717739"/>
              <a:gd name="connsiteY18" fmla="*/ 2697480 h 3624740"/>
              <a:gd name="connsiteX19" fmla="*/ 6315 w 6717739"/>
              <a:gd name="connsiteY19" fmla="*/ 2042160 h 3624740"/>
              <a:gd name="connsiteX20" fmla="*/ 280635 w 6717739"/>
              <a:gd name="connsiteY20" fmla="*/ 1402080 h 3624740"/>
              <a:gd name="connsiteX21" fmla="*/ 935955 w 6717739"/>
              <a:gd name="connsiteY21" fmla="*/ 716280 h 3624740"/>
              <a:gd name="connsiteX22" fmla="*/ 2002755 w 6717739"/>
              <a:gd name="connsiteY22" fmla="*/ 0 h 3624740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096475 w 6717739"/>
              <a:gd name="connsiteY9" fmla="*/ 2555665 h 3284805"/>
              <a:gd name="connsiteX10" fmla="*/ 434971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935955 w 6717739"/>
              <a:gd name="connsiteY21" fmla="*/ 376345 h 3284805"/>
              <a:gd name="connsiteX22" fmla="*/ 1911315 w 6717739"/>
              <a:gd name="connsiteY22" fmla="*/ 223945 h 3284805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096475 w 6717739"/>
              <a:gd name="connsiteY9" fmla="*/ 2555665 h 3284805"/>
              <a:gd name="connsiteX10" fmla="*/ 434971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935955 w 6717739"/>
              <a:gd name="connsiteY21" fmla="*/ 376345 h 3284805"/>
              <a:gd name="connsiteX22" fmla="*/ 1911315 w 6717739"/>
              <a:gd name="connsiteY22" fmla="*/ 223945 h 3284805"/>
              <a:gd name="connsiteX23" fmla="*/ 1225515 w 6717739"/>
              <a:gd name="connsiteY23" fmla="*/ 269665 h 3284805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096475 w 6717739"/>
              <a:gd name="connsiteY9" fmla="*/ 2555665 h 3284805"/>
              <a:gd name="connsiteX10" fmla="*/ 434971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935955 w 6717739"/>
              <a:gd name="connsiteY21" fmla="*/ 376345 h 3284805"/>
              <a:gd name="connsiteX22" fmla="*/ 1225515 w 6717739"/>
              <a:gd name="connsiteY22" fmla="*/ 269665 h 3284805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096475 w 6717739"/>
              <a:gd name="connsiteY9" fmla="*/ 2555665 h 3284805"/>
              <a:gd name="connsiteX10" fmla="*/ 434971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707355 w 6717739"/>
              <a:gd name="connsiteY21" fmla="*/ 513505 h 3284805"/>
              <a:gd name="connsiteX22" fmla="*/ 1225515 w 6717739"/>
              <a:gd name="connsiteY22" fmla="*/ 269665 h 3284805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096475 w 6717739"/>
              <a:gd name="connsiteY9" fmla="*/ 2555665 h 3284805"/>
              <a:gd name="connsiteX10" fmla="*/ 434971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707355 w 6717739"/>
              <a:gd name="connsiteY21" fmla="*/ 513505 h 3284805"/>
              <a:gd name="connsiteX22" fmla="*/ 1225515 w 6717739"/>
              <a:gd name="connsiteY22" fmla="*/ 269665 h 3284805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096475 w 6717739"/>
              <a:gd name="connsiteY9" fmla="*/ 2555665 h 3284805"/>
              <a:gd name="connsiteX10" fmla="*/ 434971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707355 w 6717739"/>
              <a:gd name="connsiteY21" fmla="*/ 513505 h 3284805"/>
              <a:gd name="connsiteX22" fmla="*/ 1225515 w 6717739"/>
              <a:gd name="connsiteY22" fmla="*/ 269665 h 3284805"/>
              <a:gd name="connsiteX0" fmla="*/ 1225515 w 6717739"/>
              <a:gd name="connsiteY0" fmla="*/ 269665 h 3282661"/>
              <a:gd name="connsiteX1" fmla="*/ 1972275 w 6717739"/>
              <a:gd name="connsiteY1" fmla="*/ 208705 h 3282661"/>
              <a:gd name="connsiteX2" fmla="*/ 3313395 w 6717739"/>
              <a:gd name="connsiteY2" fmla="*/ 559225 h 3282661"/>
              <a:gd name="connsiteX3" fmla="*/ 4380195 w 6717739"/>
              <a:gd name="connsiteY3" fmla="*/ 818305 h 3282661"/>
              <a:gd name="connsiteX4" fmla="*/ 5462235 w 6717739"/>
              <a:gd name="connsiteY4" fmla="*/ 498265 h 3282661"/>
              <a:gd name="connsiteX5" fmla="*/ 6148035 w 6717739"/>
              <a:gd name="connsiteY5" fmla="*/ 10585 h 3282661"/>
              <a:gd name="connsiteX6" fmla="*/ 6589995 w 6717739"/>
              <a:gd name="connsiteY6" fmla="*/ 239185 h 3282661"/>
              <a:gd name="connsiteX7" fmla="*/ 6681435 w 6717739"/>
              <a:gd name="connsiteY7" fmla="*/ 1092625 h 3282661"/>
              <a:gd name="connsiteX8" fmla="*/ 6056595 w 6717739"/>
              <a:gd name="connsiteY8" fmla="*/ 2083225 h 3282661"/>
              <a:gd name="connsiteX9" fmla="*/ 5096475 w 6717739"/>
              <a:gd name="connsiteY9" fmla="*/ 2555665 h 3282661"/>
              <a:gd name="connsiteX10" fmla="*/ 4425915 w 6717739"/>
              <a:gd name="connsiteY10" fmla="*/ 2662345 h 3282661"/>
              <a:gd name="connsiteX11" fmla="*/ 4151595 w 6717739"/>
              <a:gd name="connsiteY11" fmla="*/ 3256705 h 3282661"/>
              <a:gd name="connsiteX12" fmla="*/ 3755355 w 6717739"/>
              <a:gd name="connsiteY12" fmla="*/ 3089065 h 3282661"/>
              <a:gd name="connsiteX13" fmla="*/ 3374355 w 6717739"/>
              <a:gd name="connsiteY13" fmla="*/ 2311825 h 3282661"/>
              <a:gd name="connsiteX14" fmla="*/ 2581875 w 6717739"/>
              <a:gd name="connsiteY14" fmla="*/ 2083225 h 3282661"/>
              <a:gd name="connsiteX15" fmla="*/ 1530315 w 6717739"/>
              <a:gd name="connsiteY15" fmla="*/ 2189905 h 3282661"/>
              <a:gd name="connsiteX16" fmla="*/ 981675 w 6717739"/>
              <a:gd name="connsiteY16" fmla="*/ 2708065 h 3282661"/>
              <a:gd name="connsiteX17" fmla="*/ 570195 w 6717739"/>
              <a:gd name="connsiteY17" fmla="*/ 2769025 h 3282661"/>
              <a:gd name="connsiteX18" fmla="*/ 128235 w 6717739"/>
              <a:gd name="connsiteY18" fmla="*/ 2357545 h 3282661"/>
              <a:gd name="connsiteX19" fmla="*/ 6315 w 6717739"/>
              <a:gd name="connsiteY19" fmla="*/ 1702225 h 3282661"/>
              <a:gd name="connsiteX20" fmla="*/ 280635 w 6717739"/>
              <a:gd name="connsiteY20" fmla="*/ 1062145 h 3282661"/>
              <a:gd name="connsiteX21" fmla="*/ 707355 w 6717739"/>
              <a:gd name="connsiteY21" fmla="*/ 513505 h 3282661"/>
              <a:gd name="connsiteX22" fmla="*/ 1225515 w 6717739"/>
              <a:gd name="connsiteY22" fmla="*/ 269665 h 3282661"/>
              <a:gd name="connsiteX0" fmla="*/ 1225515 w 6717739"/>
              <a:gd name="connsiteY0" fmla="*/ 269665 h 3282661"/>
              <a:gd name="connsiteX1" fmla="*/ 1972275 w 6717739"/>
              <a:gd name="connsiteY1" fmla="*/ 208705 h 3282661"/>
              <a:gd name="connsiteX2" fmla="*/ 3313395 w 6717739"/>
              <a:gd name="connsiteY2" fmla="*/ 559225 h 3282661"/>
              <a:gd name="connsiteX3" fmla="*/ 4380195 w 6717739"/>
              <a:gd name="connsiteY3" fmla="*/ 818305 h 3282661"/>
              <a:gd name="connsiteX4" fmla="*/ 5462235 w 6717739"/>
              <a:gd name="connsiteY4" fmla="*/ 498265 h 3282661"/>
              <a:gd name="connsiteX5" fmla="*/ 6148035 w 6717739"/>
              <a:gd name="connsiteY5" fmla="*/ 10585 h 3282661"/>
              <a:gd name="connsiteX6" fmla="*/ 6589995 w 6717739"/>
              <a:gd name="connsiteY6" fmla="*/ 239185 h 3282661"/>
              <a:gd name="connsiteX7" fmla="*/ 6681435 w 6717739"/>
              <a:gd name="connsiteY7" fmla="*/ 1092625 h 3282661"/>
              <a:gd name="connsiteX8" fmla="*/ 6056595 w 6717739"/>
              <a:gd name="connsiteY8" fmla="*/ 2083225 h 3282661"/>
              <a:gd name="connsiteX9" fmla="*/ 5111715 w 6717739"/>
              <a:gd name="connsiteY9" fmla="*/ 2601385 h 3282661"/>
              <a:gd name="connsiteX10" fmla="*/ 4425915 w 6717739"/>
              <a:gd name="connsiteY10" fmla="*/ 2662345 h 3282661"/>
              <a:gd name="connsiteX11" fmla="*/ 4151595 w 6717739"/>
              <a:gd name="connsiteY11" fmla="*/ 3256705 h 3282661"/>
              <a:gd name="connsiteX12" fmla="*/ 3755355 w 6717739"/>
              <a:gd name="connsiteY12" fmla="*/ 3089065 h 3282661"/>
              <a:gd name="connsiteX13" fmla="*/ 3374355 w 6717739"/>
              <a:gd name="connsiteY13" fmla="*/ 2311825 h 3282661"/>
              <a:gd name="connsiteX14" fmla="*/ 2581875 w 6717739"/>
              <a:gd name="connsiteY14" fmla="*/ 2083225 h 3282661"/>
              <a:gd name="connsiteX15" fmla="*/ 1530315 w 6717739"/>
              <a:gd name="connsiteY15" fmla="*/ 2189905 h 3282661"/>
              <a:gd name="connsiteX16" fmla="*/ 981675 w 6717739"/>
              <a:gd name="connsiteY16" fmla="*/ 2708065 h 3282661"/>
              <a:gd name="connsiteX17" fmla="*/ 570195 w 6717739"/>
              <a:gd name="connsiteY17" fmla="*/ 2769025 h 3282661"/>
              <a:gd name="connsiteX18" fmla="*/ 128235 w 6717739"/>
              <a:gd name="connsiteY18" fmla="*/ 2357545 h 3282661"/>
              <a:gd name="connsiteX19" fmla="*/ 6315 w 6717739"/>
              <a:gd name="connsiteY19" fmla="*/ 1702225 h 3282661"/>
              <a:gd name="connsiteX20" fmla="*/ 280635 w 6717739"/>
              <a:gd name="connsiteY20" fmla="*/ 1062145 h 3282661"/>
              <a:gd name="connsiteX21" fmla="*/ 707355 w 6717739"/>
              <a:gd name="connsiteY21" fmla="*/ 513505 h 3282661"/>
              <a:gd name="connsiteX22" fmla="*/ 1225515 w 6717739"/>
              <a:gd name="connsiteY22" fmla="*/ 269665 h 3282661"/>
              <a:gd name="connsiteX0" fmla="*/ 1225515 w 6717739"/>
              <a:gd name="connsiteY0" fmla="*/ 269665 h 3284805"/>
              <a:gd name="connsiteX1" fmla="*/ 1972275 w 6717739"/>
              <a:gd name="connsiteY1" fmla="*/ 208705 h 3284805"/>
              <a:gd name="connsiteX2" fmla="*/ 3313395 w 6717739"/>
              <a:gd name="connsiteY2" fmla="*/ 559225 h 3284805"/>
              <a:gd name="connsiteX3" fmla="*/ 4380195 w 6717739"/>
              <a:gd name="connsiteY3" fmla="*/ 818305 h 3284805"/>
              <a:gd name="connsiteX4" fmla="*/ 5462235 w 6717739"/>
              <a:gd name="connsiteY4" fmla="*/ 498265 h 3284805"/>
              <a:gd name="connsiteX5" fmla="*/ 6148035 w 6717739"/>
              <a:gd name="connsiteY5" fmla="*/ 10585 h 3284805"/>
              <a:gd name="connsiteX6" fmla="*/ 6589995 w 6717739"/>
              <a:gd name="connsiteY6" fmla="*/ 239185 h 3284805"/>
              <a:gd name="connsiteX7" fmla="*/ 6681435 w 6717739"/>
              <a:gd name="connsiteY7" fmla="*/ 1092625 h 3284805"/>
              <a:gd name="connsiteX8" fmla="*/ 6056595 w 6717739"/>
              <a:gd name="connsiteY8" fmla="*/ 2083225 h 3284805"/>
              <a:gd name="connsiteX9" fmla="*/ 5111715 w 6717739"/>
              <a:gd name="connsiteY9" fmla="*/ 2601385 h 3284805"/>
              <a:gd name="connsiteX10" fmla="*/ 4410675 w 6717739"/>
              <a:gd name="connsiteY10" fmla="*/ 2631865 h 3284805"/>
              <a:gd name="connsiteX11" fmla="*/ 4151595 w 6717739"/>
              <a:gd name="connsiteY11" fmla="*/ 3256705 h 3284805"/>
              <a:gd name="connsiteX12" fmla="*/ 3755355 w 6717739"/>
              <a:gd name="connsiteY12" fmla="*/ 3089065 h 3284805"/>
              <a:gd name="connsiteX13" fmla="*/ 3374355 w 6717739"/>
              <a:gd name="connsiteY13" fmla="*/ 2311825 h 3284805"/>
              <a:gd name="connsiteX14" fmla="*/ 2581875 w 6717739"/>
              <a:gd name="connsiteY14" fmla="*/ 2083225 h 3284805"/>
              <a:gd name="connsiteX15" fmla="*/ 1530315 w 6717739"/>
              <a:gd name="connsiteY15" fmla="*/ 2189905 h 3284805"/>
              <a:gd name="connsiteX16" fmla="*/ 981675 w 6717739"/>
              <a:gd name="connsiteY16" fmla="*/ 2708065 h 3284805"/>
              <a:gd name="connsiteX17" fmla="*/ 570195 w 6717739"/>
              <a:gd name="connsiteY17" fmla="*/ 2769025 h 3284805"/>
              <a:gd name="connsiteX18" fmla="*/ 128235 w 6717739"/>
              <a:gd name="connsiteY18" fmla="*/ 2357545 h 3284805"/>
              <a:gd name="connsiteX19" fmla="*/ 6315 w 6717739"/>
              <a:gd name="connsiteY19" fmla="*/ 1702225 h 3284805"/>
              <a:gd name="connsiteX20" fmla="*/ 280635 w 6717739"/>
              <a:gd name="connsiteY20" fmla="*/ 1062145 h 3284805"/>
              <a:gd name="connsiteX21" fmla="*/ 707355 w 6717739"/>
              <a:gd name="connsiteY21" fmla="*/ 513505 h 3284805"/>
              <a:gd name="connsiteX22" fmla="*/ 1225515 w 6717739"/>
              <a:gd name="connsiteY22" fmla="*/ 269665 h 3284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717739" h="3284805">
                <a:moveTo>
                  <a:pt x="1225515" y="269665"/>
                </a:moveTo>
                <a:cubicBezTo>
                  <a:pt x="1398235" y="241725"/>
                  <a:pt x="1624295" y="160445"/>
                  <a:pt x="1972275" y="208705"/>
                </a:cubicBezTo>
                <a:cubicBezTo>
                  <a:pt x="2320255" y="256965"/>
                  <a:pt x="2912075" y="457625"/>
                  <a:pt x="3313395" y="559225"/>
                </a:cubicBezTo>
                <a:cubicBezTo>
                  <a:pt x="3714715" y="660825"/>
                  <a:pt x="4022055" y="828465"/>
                  <a:pt x="4380195" y="818305"/>
                </a:cubicBezTo>
                <a:cubicBezTo>
                  <a:pt x="4738335" y="808145"/>
                  <a:pt x="5167595" y="632885"/>
                  <a:pt x="5462235" y="498265"/>
                </a:cubicBezTo>
                <a:cubicBezTo>
                  <a:pt x="5756875" y="363645"/>
                  <a:pt x="5960075" y="53765"/>
                  <a:pt x="6148035" y="10585"/>
                </a:cubicBezTo>
                <a:cubicBezTo>
                  <a:pt x="6335995" y="-32595"/>
                  <a:pt x="6501095" y="58845"/>
                  <a:pt x="6589995" y="239185"/>
                </a:cubicBezTo>
                <a:cubicBezTo>
                  <a:pt x="6678895" y="419525"/>
                  <a:pt x="6770335" y="785285"/>
                  <a:pt x="6681435" y="1092625"/>
                </a:cubicBezTo>
                <a:cubicBezTo>
                  <a:pt x="6592535" y="1399965"/>
                  <a:pt x="6318215" y="1831765"/>
                  <a:pt x="6056595" y="2083225"/>
                </a:cubicBezTo>
                <a:cubicBezTo>
                  <a:pt x="5794975" y="2334685"/>
                  <a:pt x="5386035" y="2509945"/>
                  <a:pt x="5111715" y="2601385"/>
                </a:cubicBezTo>
                <a:cubicBezTo>
                  <a:pt x="4837395" y="2692825"/>
                  <a:pt x="4570695" y="2522645"/>
                  <a:pt x="4410675" y="2631865"/>
                </a:cubicBezTo>
                <a:cubicBezTo>
                  <a:pt x="4250655" y="2741085"/>
                  <a:pt x="4260815" y="3180505"/>
                  <a:pt x="4151595" y="3256705"/>
                </a:cubicBezTo>
                <a:cubicBezTo>
                  <a:pt x="4042375" y="3332905"/>
                  <a:pt x="3884895" y="3246545"/>
                  <a:pt x="3755355" y="3089065"/>
                </a:cubicBezTo>
                <a:cubicBezTo>
                  <a:pt x="3625815" y="2931585"/>
                  <a:pt x="3569935" y="2479465"/>
                  <a:pt x="3374355" y="2311825"/>
                </a:cubicBezTo>
                <a:cubicBezTo>
                  <a:pt x="3178775" y="2144185"/>
                  <a:pt x="2889215" y="2103545"/>
                  <a:pt x="2581875" y="2083225"/>
                </a:cubicBezTo>
                <a:cubicBezTo>
                  <a:pt x="2274535" y="2062905"/>
                  <a:pt x="1797015" y="2085765"/>
                  <a:pt x="1530315" y="2189905"/>
                </a:cubicBezTo>
                <a:cubicBezTo>
                  <a:pt x="1263615" y="2294045"/>
                  <a:pt x="1141695" y="2611545"/>
                  <a:pt x="981675" y="2708065"/>
                </a:cubicBezTo>
                <a:cubicBezTo>
                  <a:pt x="821655" y="2804585"/>
                  <a:pt x="712435" y="2827445"/>
                  <a:pt x="570195" y="2769025"/>
                </a:cubicBezTo>
                <a:cubicBezTo>
                  <a:pt x="427955" y="2710605"/>
                  <a:pt x="222215" y="2535345"/>
                  <a:pt x="128235" y="2357545"/>
                </a:cubicBezTo>
                <a:cubicBezTo>
                  <a:pt x="34255" y="2179745"/>
                  <a:pt x="-19085" y="1918125"/>
                  <a:pt x="6315" y="1702225"/>
                </a:cubicBezTo>
                <a:cubicBezTo>
                  <a:pt x="31715" y="1486325"/>
                  <a:pt x="163795" y="1260265"/>
                  <a:pt x="280635" y="1062145"/>
                </a:cubicBezTo>
                <a:cubicBezTo>
                  <a:pt x="397475" y="864025"/>
                  <a:pt x="435575" y="698925"/>
                  <a:pt x="707355" y="513505"/>
                </a:cubicBezTo>
                <a:cubicBezTo>
                  <a:pt x="979135" y="328085"/>
                  <a:pt x="1052795" y="297605"/>
                  <a:pt x="1225515" y="269665"/>
                </a:cubicBezTo>
                <a:close/>
              </a:path>
            </a:pathLst>
          </a:custGeom>
          <a:solidFill>
            <a:srgbClr val="A53926">
              <a:alpha val="8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264891" y="2854824"/>
            <a:ext cx="3479761" cy="2434438"/>
          </a:xfrm>
          <a:custGeom>
            <a:avLst/>
            <a:gdLst>
              <a:gd name="connsiteX0" fmla="*/ 366336 w 3431430"/>
              <a:gd name="connsiteY0" fmla="*/ 356443 h 2527606"/>
              <a:gd name="connsiteX1" fmla="*/ 1052136 w 3431430"/>
              <a:gd name="connsiteY1" fmla="*/ 51643 h 2527606"/>
              <a:gd name="connsiteX2" fmla="*/ 1966536 w 3431430"/>
              <a:gd name="connsiteY2" fmla="*/ 36403 h 2527606"/>
              <a:gd name="connsiteX3" fmla="*/ 2896176 w 3431430"/>
              <a:gd name="connsiteY3" fmla="*/ 417403 h 2527606"/>
              <a:gd name="connsiteX4" fmla="*/ 3261936 w 3431430"/>
              <a:gd name="connsiteY4" fmla="*/ 1316563 h 2527606"/>
              <a:gd name="connsiteX5" fmla="*/ 3429576 w 3431430"/>
              <a:gd name="connsiteY5" fmla="*/ 1865203 h 2527606"/>
              <a:gd name="connsiteX6" fmla="*/ 3292416 w 3431430"/>
              <a:gd name="connsiteY6" fmla="*/ 2017603 h 2527606"/>
              <a:gd name="connsiteX7" fmla="*/ 2545656 w 3431430"/>
              <a:gd name="connsiteY7" fmla="*/ 1789003 h 2527606"/>
              <a:gd name="connsiteX8" fmla="*/ 1661736 w 3431430"/>
              <a:gd name="connsiteY8" fmla="*/ 1819483 h 2527606"/>
              <a:gd name="connsiteX9" fmla="*/ 884496 w 3431430"/>
              <a:gd name="connsiteY9" fmla="*/ 2170003 h 2527606"/>
              <a:gd name="connsiteX10" fmla="*/ 747336 w 3431430"/>
              <a:gd name="connsiteY10" fmla="*/ 2490043 h 2527606"/>
              <a:gd name="connsiteX11" fmla="*/ 320616 w 3431430"/>
              <a:gd name="connsiteY11" fmla="*/ 2429083 h 2527606"/>
              <a:gd name="connsiteX12" fmla="*/ 576 w 3431430"/>
              <a:gd name="connsiteY12" fmla="*/ 1667083 h 2527606"/>
              <a:gd name="connsiteX13" fmla="*/ 244416 w 3431430"/>
              <a:gd name="connsiteY13" fmla="*/ 539323 h 2527606"/>
              <a:gd name="connsiteX14" fmla="*/ 335856 w 3431430"/>
              <a:gd name="connsiteY14" fmla="*/ 463123 h 2527606"/>
              <a:gd name="connsiteX0" fmla="*/ 366336 w 3431430"/>
              <a:gd name="connsiteY0" fmla="*/ 356443 h 2527606"/>
              <a:gd name="connsiteX1" fmla="*/ 1052136 w 3431430"/>
              <a:gd name="connsiteY1" fmla="*/ 51643 h 2527606"/>
              <a:gd name="connsiteX2" fmla="*/ 1966536 w 3431430"/>
              <a:gd name="connsiteY2" fmla="*/ 36403 h 2527606"/>
              <a:gd name="connsiteX3" fmla="*/ 2896176 w 3431430"/>
              <a:gd name="connsiteY3" fmla="*/ 417403 h 2527606"/>
              <a:gd name="connsiteX4" fmla="*/ 3261936 w 3431430"/>
              <a:gd name="connsiteY4" fmla="*/ 1316563 h 2527606"/>
              <a:gd name="connsiteX5" fmla="*/ 3429576 w 3431430"/>
              <a:gd name="connsiteY5" fmla="*/ 1865203 h 2527606"/>
              <a:gd name="connsiteX6" fmla="*/ 3292416 w 3431430"/>
              <a:gd name="connsiteY6" fmla="*/ 2017603 h 2527606"/>
              <a:gd name="connsiteX7" fmla="*/ 2545656 w 3431430"/>
              <a:gd name="connsiteY7" fmla="*/ 1789003 h 2527606"/>
              <a:gd name="connsiteX8" fmla="*/ 1661736 w 3431430"/>
              <a:gd name="connsiteY8" fmla="*/ 1819483 h 2527606"/>
              <a:gd name="connsiteX9" fmla="*/ 884496 w 3431430"/>
              <a:gd name="connsiteY9" fmla="*/ 2170003 h 2527606"/>
              <a:gd name="connsiteX10" fmla="*/ 747336 w 3431430"/>
              <a:gd name="connsiteY10" fmla="*/ 2490043 h 2527606"/>
              <a:gd name="connsiteX11" fmla="*/ 320616 w 3431430"/>
              <a:gd name="connsiteY11" fmla="*/ 2429083 h 2527606"/>
              <a:gd name="connsiteX12" fmla="*/ 576 w 3431430"/>
              <a:gd name="connsiteY12" fmla="*/ 1667083 h 2527606"/>
              <a:gd name="connsiteX13" fmla="*/ 244416 w 3431430"/>
              <a:gd name="connsiteY13" fmla="*/ 539323 h 2527606"/>
              <a:gd name="connsiteX0" fmla="*/ 366336 w 3431430"/>
              <a:gd name="connsiteY0" fmla="*/ 356443 h 2527606"/>
              <a:gd name="connsiteX1" fmla="*/ 1052136 w 3431430"/>
              <a:gd name="connsiteY1" fmla="*/ 51643 h 2527606"/>
              <a:gd name="connsiteX2" fmla="*/ 1966536 w 3431430"/>
              <a:gd name="connsiteY2" fmla="*/ 36403 h 2527606"/>
              <a:gd name="connsiteX3" fmla="*/ 2896176 w 3431430"/>
              <a:gd name="connsiteY3" fmla="*/ 417403 h 2527606"/>
              <a:gd name="connsiteX4" fmla="*/ 3261936 w 3431430"/>
              <a:gd name="connsiteY4" fmla="*/ 1316563 h 2527606"/>
              <a:gd name="connsiteX5" fmla="*/ 3429576 w 3431430"/>
              <a:gd name="connsiteY5" fmla="*/ 1865203 h 2527606"/>
              <a:gd name="connsiteX6" fmla="*/ 3292416 w 3431430"/>
              <a:gd name="connsiteY6" fmla="*/ 2017603 h 2527606"/>
              <a:gd name="connsiteX7" fmla="*/ 2545656 w 3431430"/>
              <a:gd name="connsiteY7" fmla="*/ 1789003 h 2527606"/>
              <a:gd name="connsiteX8" fmla="*/ 1661736 w 3431430"/>
              <a:gd name="connsiteY8" fmla="*/ 1819483 h 2527606"/>
              <a:gd name="connsiteX9" fmla="*/ 884496 w 3431430"/>
              <a:gd name="connsiteY9" fmla="*/ 2170003 h 2527606"/>
              <a:gd name="connsiteX10" fmla="*/ 747336 w 3431430"/>
              <a:gd name="connsiteY10" fmla="*/ 2490043 h 2527606"/>
              <a:gd name="connsiteX11" fmla="*/ 320616 w 3431430"/>
              <a:gd name="connsiteY11" fmla="*/ 2429083 h 2527606"/>
              <a:gd name="connsiteX12" fmla="*/ 576 w 3431430"/>
              <a:gd name="connsiteY12" fmla="*/ 1667083 h 2527606"/>
              <a:gd name="connsiteX13" fmla="*/ 244416 w 3431430"/>
              <a:gd name="connsiteY13" fmla="*/ 539323 h 2527606"/>
              <a:gd name="connsiteX14" fmla="*/ 366336 w 3431430"/>
              <a:gd name="connsiteY14" fmla="*/ 356443 h 2527606"/>
              <a:gd name="connsiteX0" fmla="*/ 244416 w 3431430"/>
              <a:gd name="connsiteY0" fmla="*/ 539323 h 2527606"/>
              <a:gd name="connsiteX1" fmla="*/ 1052136 w 3431430"/>
              <a:gd name="connsiteY1" fmla="*/ 51643 h 2527606"/>
              <a:gd name="connsiteX2" fmla="*/ 1966536 w 3431430"/>
              <a:gd name="connsiteY2" fmla="*/ 36403 h 2527606"/>
              <a:gd name="connsiteX3" fmla="*/ 2896176 w 3431430"/>
              <a:gd name="connsiteY3" fmla="*/ 417403 h 2527606"/>
              <a:gd name="connsiteX4" fmla="*/ 3261936 w 3431430"/>
              <a:gd name="connsiteY4" fmla="*/ 1316563 h 2527606"/>
              <a:gd name="connsiteX5" fmla="*/ 3429576 w 3431430"/>
              <a:gd name="connsiteY5" fmla="*/ 1865203 h 2527606"/>
              <a:gd name="connsiteX6" fmla="*/ 3292416 w 3431430"/>
              <a:gd name="connsiteY6" fmla="*/ 2017603 h 2527606"/>
              <a:gd name="connsiteX7" fmla="*/ 2545656 w 3431430"/>
              <a:gd name="connsiteY7" fmla="*/ 1789003 h 2527606"/>
              <a:gd name="connsiteX8" fmla="*/ 1661736 w 3431430"/>
              <a:gd name="connsiteY8" fmla="*/ 1819483 h 2527606"/>
              <a:gd name="connsiteX9" fmla="*/ 884496 w 3431430"/>
              <a:gd name="connsiteY9" fmla="*/ 2170003 h 2527606"/>
              <a:gd name="connsiteX10" fmla="*/ 747336 w 3431430"/>
              <a:gd name="connsiteY10" fmla="*/ 2490043 h 2527606"/>
              <a:gd name="connsiteX11" fmla="*/ 320616 w 3431430"/>
              <a:gd name="connsiteY11" fmla="*/ 2429083 h 2527606"/>
              <a:gd name="connsiteX12" fmla="*/ 576 w 3431430"/>
              <a:gd name="connsiteY12" fmla="*/ 1667083 h 2527606"/>
              <a:gd name="connsiteX13" fmla="*/ 244416 w 3431430"/>
              <a:gd name="connsiteY13" fmla="*/ 539323 h 2527606"/>
              <a:gd name="connsiteX0" fmla="*/ 244416 w 3431430"/>
              <a:gd name="connsiteY0" fmla="*/ 539323 h 2527606"/>
              <a:gd name="connsiteX1" fmla="*/ 1052136 w 3431430"/>
              <a:gd name="connsiteY1" fmla="*/ 51643 h 2527606"/>
              <a:gd name="connsiteX2" fmla="*/ 1966536 w 3431430"/>
              <a:gd name="connsiteY2" fmla="*/ 36403 h 2527606"/>
              <a:gd name="connsiteX3" fmla="*/ 2896176 w 3431430"/>
              <a:gd name="connsiteY3" fmla="*/ 417403 h 2527606"/>
              <a:gd name="connsiteX4" fmla="*/ 3261936 w 3431430"/>
              <a:gd name="connsiteY4" fmla="*/ 1316563 h 2527606"/>
              <a:gd name="connsiteX5" fmla="*/ 3429576 w 3431430"/>
              <a:gd name="connsiteY5" fmla="*/ 1865203 h 2527606"/>
              <a:gd name="connsiteX6" fmla="*/ 3292416 w 3431430"/>
              <a:gd name="connsiteY6" fmla="*/ 2017603 h 2527606"/>
              <a:gd name="connsiteX7" fmla="*/ 2545656 w 3431430"/>
              <a:gd name="connsiteY7" fmla="*/ 1789003 h 2527606"/>
              <a:gd name="connsiteX8" fmla="*/ 1661736 w 3431430"/>
              <a:gd name="connsiteY8" fmla="*/ 1819483 h 2527606"/>
              <a:gd name="connsiteX9" fmla="*/ 884496 w 3431430"/>
              <a:gd name="connsiteY9" fmla="*/ 2170003 h 2527606"/>
              <a:gd name="connsiteX10" fmla="*/ 747336 w 3431430"/>
              <a:gd name="connsiteY10" fmla="*/ 2490043 h 2527606"/>
              <a:gd name="connsiteX11" fmla="*/ 320616 w 3431430"/>
              <a:gd name="connsiteY11" fmla="*/ 2429083 h 2527606"/>
              <a:gd name="connsiteX12" fmla="*/ 576 w 3431430"/>
              <a:gd name="connsiteY12" fmla="*/ 1667083 h 2527606"/>
              <a:gd name="connsiteX13" fmla="*/ 244416 w 3431430"/>
              <a:gd name="connsiteY13" fmla="*/ 539323 h 2527606"/>
              <a:gd name="connsiteX0" fmla="*/ 244844 w 3431858"/>
              <a:gd name="connsiteY0" fmla="*/ 539323 h 2527606"/>
              <a:gd name="connsiteX1" fmla="*/ 1052564 w 3431858"/>
              <a:gd name="connsiteY1" fmla="*/ 51643 h 2527606"/>
              <a:gd name="connsiteX2" fmla="*/ 1966964 w 3431858"/>
              <a:gd name="connsiteY2" fmla="*/ 36403 h 2527606"/>
              <a:gd name="connsiteX3" fmla="*/ 2896604 w 3431858"/>
              <a:gd name="connsiteY3" fmla="*/ 417403 h 2527606"/>
              <a:gd name="connsiteX4" fmla="*/ 3262364 w 3431858"/>
              <a:gd name="connsiteY4" fmla="*/ 1316563 h 2527606"/>
              <a:gd name="connsiteX5" fmla="*/ 3430004 w 3431858"/>
              <a:gd name="connsiteY5" fmla="*/ 1865203 h 2527606"/>
              <a:gd name="connsiteX6" fmla="*/ 3292844 w 3431858"/>
              <a:gd name="connsiteY6" fmla="*/ 2017603 h 2527606"/>
              <a:gd name="connsiteX7" fmla="*/ 2546084 w 3431858"/>
              <a:gd name="connsiteY7" fmla="*/ 1789003 h 2527606"/>
              <a:gd name="connsiteX8" fmla="*/ 1662164 w 3431858"/>
              <a:gd name="connsiteY8" fmla="*/ 1819483 h 2527606"/>
              <a:gd name="connsiteX9" fmla="*/ 884924 w 3431858"/>
              <a:gd name="connsiteY9" fmla="*/ 2170003 h 2527606"/>
              <a:gd name="connsiteX10" fmla="*/ 747764 w 3431858"/>
              <a:gd name="connsiteY10" fmla="*/ 2490043 h 2527606"/>
              <a:gd name="connsiteX11" fmla="*/ 321044 w 3431858"/>
              <a:gd name="connsiteY11" fmla="*/ 2429083 h 2527606"/>
              <a:gd name="connsiteX12" fmla="*/ 1004 w 3431858"/>
              <a:gd name="connsiteY12" fmla="*/ 1667083 h 2527606"/>
              <a:gd name="connsiteX13" fmla="*/ 244844 w 3431858"/>
              <a:gd name="connsiteY13" fmla="*/ 539323 h 2527606"/>
              <a:gd name="connsiteX0" fmla="*/ 251802 w 3438816"/>
              <a:gd name="connsiteY0" fmla="*/ 539323 h 2527606"/>
              <a:gd name="connsiteX1" fmla="*/ 1059522 w 3438816"/>
              <a:gd name="connsiteY1" fmla="*/ 51643 h 2527606"/>
              <a:gd name="connsiteX2" fmla="*/ 1973922 w 3438816"/>
              <a:gd name="connsiteY2" fmla="*/ 36403 h 2527606"/>
              <a:gd name="connsiteX3" fmla="*/ 2903562 w 3438816"/>
              <a:gd name="connsiteY3" fmla="*/ 417403 h 2527606"/>
              <a:gd name="connsiteX4" fmla="*/ 3269322 w 3438816"/>
              <a:gd name="connsiteY4" fmla="*/ 1316563 h 2527606"/>
              <a:gd name="connsiteX5" fmla="*/ 3436962 w 3438816"/>
              <a:gd name="connsiteY5" fmla="*/ 1865203 h 2527606"/>
              <a:gd name="connsiteX6" fmla="*/ 3299802 w 3438816"/>
              <a:gd name="connsiteY6" fmla="*/ 2017603 h 2527606"/>
              <a:gd name="connsiteX7" fmla="*/ 2553042 w 3438816"/>
              <a:gd name="connsiteY7" fmla="*/ 1789003 h 2527606"/>
              <a:gd name="connsiteX8" fmla="*/ 1669122 w 3438816"/>
              <a:gd name="connsiteY8" fmla="*/ 1819483 h 2527606"/>
              <a:gd name="connsiteX9" fmla="*/ 891882 w 3438816"/>
              <a:gd name="connsiteY9" fmla="*/ 2170003 h 2527606"/>
              <a:gd name="connsiteX10" fmla="*/ 754722 w 3438816"/>
              <a:gd name="connsiteY10" fmla="*/ 2490043 h 2527606"/>
              <a:gd name="connsiteX11" fmla="*/ 328002 w 3438816"/>
              <a:gd name="connsiteY11" fmla="*/ 2429083 h 2527606"/>
              <a:gd name="connsiteX12" fmla="*/ 7962 w 3438816"/>
              <a:gd name="connsiteY12" fmla="*/ 1667083 h 2527606"/>
              <a:gd name="connsiteX13" fmla="*/ 251802 w 3438816"/>
              <a:gd name="connsiteY13" fmla="*/ 539323 h 2527606"/>
              <a:gd name="connsiteX0" fmla="*/ 251802 w 3438816"/>
              <a:gd name="connsiteY0" fmla="*/ 539323 h 2530694"/>
              <a:gd name="connsiteX1" fmla="*/ 1059522 w 3438816"/>
              <a:gd name="connsiteY1" fmla="*/ 51643 h 2530694"/>
              <a:gd name="connsiteX2" fmla="*/ 1973922 w 3438816"/>
              <a:gd name="connsiteY2" fmla="*/ 36403 h 2530694"/>
              <a:gd name="connsiteX3" fmla="*/ 2903562 w 3438816"/>
              <a:gd name="connsiteY3" fmla="*/ 417403 h 2530694"/>
              <a:gd name="connsiteX4" fmla="*/ 3269322 w 3438816"/>
              <a:gd name="connsiteY4" fmla="*/ 1316563 h 2530694"/>
              <a:gd name="connsiteX5" fmla="*/ 3436962 w 3438816"/>
              <a:gd name="connsiteY5" fmla="*/ 1865203 h 2530694"/>
              <a:gd name="connsiteX6" fmla="*/ 3299802 w 3438816"/>
              <a:gd name="connsiteY6" fmla="*/ 2017603 h 2530694"/>
              <a:gd name="connsiteX7" fmla="*/ 2553042 w 3438816"/>
              <a:gd name="connsiteY7" fmla="*/ 1789003 h 2530694"/>
              <a:gd name="connsiteX8" fmla="*/ 1669122 w 3438816"/>
              <a:gd name="connsiteY8" fmla="*/ 1819483 h 2530694"/>
              <a:gd name="connsiteX9" fmla="*/ 983322 w 3438816"/>
              <a:gd name="connsiteY9" fmla="*/ 2124283 h 2530694"/>
              <a:gd name="connsiteX10" fmla="*/ 754722 w 3438816"/>
              <a:gd name="connsiteY10" fmla="*/ 2490043 h 2530694"/>
              <a:gd name="connsiteX11" fmla="*/ 328002 w 3438816"/>
              <a:gd name="connsiteY11" fmla="*/ 2429083 h 2530694"/>
              <a:gd name="connsiteX12" fmla="*/ 7962 w 3438816"/>
              <a:gd name="connsiteY12" fmla="*/ 1667083 h 2530694"/>
              <a:gd name="connsiteX13" fmla="*/ 251802 w 3438816"/>
              <a:gd name="connsiteY13" fmla="*/ 539323 h 2530694"/>
              <a:gd name="connsiteX0" fmla="*/ 251802 w 3438816"/>
              <a:gd name="connsiteY0" fmla="*/ 539323 h 2521505"/>
              <a:gd name="connsiteX1" fmla="*/ 1059522 w 3438816"/>
              <a:gd name="connsiteY1" fmla="*/ 51643 h 2521505"/>
              <a:gd name="connsiteX2" fmla="*/ 1973922 w 3438816"/>
              <a:gd name="connsiteY2" fmla="*/ 36403 h 2521505"/>
              <a:gd name="connsiteX3" fmla="*/ 2903562 w 3438816"/>
              <a:gd name="connsiteY3" fmla="*/ 417403 h 2521505"/>
              <a:gd name="connsiteX4" fmla="*/ 3269322 w 3438816"/>
              <a:gd name="connsiteY4" fmla="*/ 1316563 h 2521505"/>
              <a:gd name="connsiteX5" fmla="*/ 3436962 w 3438816"/>
              <a:gd name="connsiteY5" fmla="*/ 1865203 h 2521505"/>
              <a:gd name="connsiteX6" fmla="*/ 3299802 w 3438816"/>
              <a:gd name="connsiteY6" fmla="*/ 2017603 h 2521505"/>
              <a:gd name="connsiteX7" fmla="*/ 2553042 w 3438816"/>
              <a:gd name="connsiteY7" fmla="*/ 1789003 h 2521505"/>
              <a:gd name="connsiteX8" fmla="*/ 1669122 w 3438816"/>
              <a:gd name="connsiteY8" fmla="*/ 1819483 h 2521505"/>
              <a:gd name="connsiteX9" fmla="*/ 983322 w 3438816"/>
              <a:gd name="connsiteY9" fmla="*/ 2124283 h 2521505"/>
              <a:gd name="connsiteX10" fmla="*/ 739482 w 3438816"/>
              <a:gd name="connsiteY10" fmla="*/ 2474803 h 2521505"/>
              <a:gd name="connsiteX11" fmla="*/ 328002 w 3438816"/>
              <a:gd name="connsiteY11" fmla="*/ 2429083 h 2521505"/>
              <a:gd name="connsiteX12" fmla="*/ 7962 w 3438816"/>
              <a:gd name="connsiteY12" fmla="*/ 1667083 h 2521505"/>
              <a:gd name="connsiteX13" fmla="*/ 251802 w 3438816"/>
              <a:gd name="connsiteY13" fmla="*/ 539323 h 2521505"/>
              <a:gd name="connsiteX0" fmla="*/ 251802 w 3438816"/>
              <a:gd name="connsiteY0" fmla="*/ 556319 h 2538501"/>
              <a:gd name="connsiteX1" fmla="*/ 1059522 w 3438816"/>
              <a:gd name="connsiteY1" fmla="*/ 68639 h 2538501"/>
              <a:gd name="connsiteX2" fmla="*/ 1973922 w 3438816"/>
              <a:gd name="connsiteY2" fmla="*/ 53399 h 2538501"/>
              <a:gd name="connsiteX3" fmla="*/ 2903562 w 3438816"/>
              <a:gd name="connsiteY3" fmla="*/ 434399 h 2538501"/>
              <a:gd name="connsiteX4" fmla="*/ 3269322 w 3438816"/>
              <a:gd name="connsiteY4" fmla="*/ 1333559 h 2538501"/>
              <a:gd name="connsiteX5" fmla="*/ 3436962 w 3438816"/>
              <a:gd name="connsiteY5" fmla="*/ 1882199 h 2538501"/>
              <a:gd name="connsiteX6" fmla="*/ 3299802 w 3438816"/>
              <a:gd name="connsiteY6" fmla="*/ 2034599 h 2538501"/>
              <a:gd name="connsiteX7" fmla="*/ 2553042 w 3438816"/>
              <a:gd name="connsiteY7" fmla="*/ 1805999 h 2538501"/>
              <a:gd name="connsiteX8" fmla="*/ 1669122 w 3438816"/>
              <a:gd name="connsiteY8" fmla="*/ 1836479 h 2538501"/>
              <a:gd name="connsiteX9" fmla="*/ 983322 w 3438816"/>
              <a:gd name="connsiteY9" fmla="*/ 2141279 h 2538501"/>
              <a:gd name="connsiteX10" fmla="*/ 739482 w 3438816"/>
              <a:gd name="connsiteY10" fmla="*/ 2491799 h 2538501"/>
              <a:gd name="connsiteX11" fmla="*/ 328002 w 3438816"/>
              <a:gd name="connsiteY11" fmla="*/ 2446079 h 2538501"/>
              <a:gd name="connsiteX12" fmla="*/ 7962 w 3438816"/>
              <a:gd name="connsiteY12" fmla="*/ 1684079 h 2538501"/>
              <a:gd name="connsiteX13" fmla="*/ 251802 w 3438816"/>
              <a:gd name="connsiteY13" fmla="*/ 556319 h 2538501"/>
              <a:gd name="connsiteX0" fmla="*/ 251802 w 3438816"/>
              <a:gd name="connsiteY0" fmla="*/ 561025 h 2543207"/>
              <a:gd name="connsiteX1" fmla="*/ 1059522 w 3438816"/>
              <a:gd name="connsiteY1" fmla="*/ 73345 h 2543207"/>
              <a:gd name="connsiteX2" fmla="*/ 1973922 w 3438816"/>
              <a:gd name="connsiteY2" fmla="*/ 58105 h 2543207"/>
              <a:gd name="connsiteX3" fmla="*/ 2995002 w 3438816"/>
              <a:gd name="connsiteY3" fmla="*/ 515305 h 2543207"/>
              <a:gd name="connsiteX4" fmla="*/ 3269322 w 3438816"/>
              <a:gd name="connsiteY4" fmla="*/ 1338265 h 2543207"/>
              <a:gd name="connsiteX5" fmla="*/ 3436962 w 3438816"/>
              <a:gd name="connsiteY5" fmla="*/ 1886905 h 2543207"/>
              <a:gd name="connsiteX6" fmla="*/ 3299802 w 3438816"/>
              <a:gd name="connsiteY6" fmla="*/ 2039305 h 2543207"/>
              <a:gd name="connsiteX7" fmla="*/ 2553042 w 3438816"/>
              <a:gd name="connsiteY7" fmla="*/ 1810705 h 2543207"/>
              <a:gd name="connsiteX8" fmla="*/ 1669122 w 3438816"/>
              <a:gd name="connsiteY8" fmla="*/ 1841185 h 2543207"/>
              <a:gd name="connsiteX9" fmla="*/ 983322 w 3438816"/>
              <a:gd name="connsiteY9" fmla="*/ 2145985 h 2543207"/>
              <a:gd name="connsiteX10" fmla="*/ 739482 w 3438816"/>
              <a:gd name="connsiteY10" fmla="*/ 2496505 h 2543207"/>
              <a:gd name="connsiteX11" fmla="*/ 328002 w 3438816"/>
              <a:gd name="connsiteY11" fmla="*/ 2450785 h 2543207"/>
              <a:gd name="connsiteX12" fmla="*/ 7962 w 3438816"/>
              <a:gd name="connsiteY12" fmla="*/ 1688785 h 2543207"/>
              <a:gd name="connsiteX13" fmla="*/ 251802 w 3438816"/>
              <a:gd name="connsiteY13" fmla="*/ 561025 h 2543207"/>
              <a:gd name="connsiteX0" fmla="*/ 251802 w 3468121"/>
              <a:gd name="connsiteY0" fmla="*/ 561025 h 2543207"/>
              <a:gd name="connsiteX1" fmla="*/ 1059522 w 3468121"/>
              <a:gd name="connsiteY1" fmla="*/ 73345 h 2543207"/>
              <a:gd name="connsiteX2" fmla="*/ 1973922 w 3468121"/>
              <a:gd name="connsiteY2" fmla="*/ 58105 h 2543207"/>
              <a:gd name="connsiteX3" fmla="*/ 2995002 w 3468121"/>
              <a:gd name="connsiteY3" fmla="*/ 515305 h 2543207"/>
              <a:gd name="connsiteX4" fmla="*/ 3269322 w 3468121"/>
              <a:gd name="connsiteY4" fmla="*/ 1338265 h 2543207"/>
              <a:gd name="connsiteX5" fmla="*/ 3467442 w 3468121"/>
              <a:gd name="connsiteY5" fmla="*/ 1795465 h 2543207"/>
              <a:gd name="connsiteX6" fmla="*/ 3299802 w 3468121"/>
              <a:gd name="connsiteY6" fmla="*/ 2039305 h 2543207"/>
              <a:gd name="connsiteX7" fmla="*/ 2553042 w 3468121"/>
              <a:gd name="connsiteY7" fmla="*/ 1810705 h 2543207"/>
              <a:gd name="connsiteX8" fmla="*/ 1669122 w 3468121"/>
              <a:gd name="connsiteY8" fmla="*/ 1841185 h 2543207"/>
              <a:gd name="connsiteX9" fmla="*/ 983322 w 3468121"/>
              <a:gd name="connsiteY9" fmla="*/ 2145985 h 2543207"/>
              <a:gd name="connsiteX10" fmla="*/ 739482 w 3468121"/>
              <a:gd name="connsiteY10" fmla="*/ 2496505 h 2543207"/>
              <a:gd name="connsiteX11" fmla="*/ 328002 w 3468121"/>
              <a:gd name="connsiteY11" fmla="*/ 2450785 h 2543207"/>
              <a:gd name="connsiteX12" fmla="*/ 7962 w 3468121"/>
              <a:gd name="connsiteY12" fmla="*/ 1688785 h 2543207"/>
              <a:gd name="connsiteX13" fmla="*/ 251802 w 3468121"/>
              <a:gd name="connsiteY13" fmla="*/ 561025 h 2543207"/>
              <a:gd name="connsiteX0" fmla="*/ 251802 w 3478294"/>
              <a:gd name="connsiteY0" fmla="*/ 561025 h 2543207"/>
              <a:gd name="connsiteX1" fmla="*/ 1059522 w 3478294"/>
              <a:gd name="connsiteY1" fmla="*/ 73345 h 2543207"/>
              <a:gd name="connsiteX2" fmla="*/ 1973922 w 3478294"/>
              <a:gd name="connsiteY2" fmla="*/ 58105 h 2543207"/>
              <a:gd name="connsiteX3" fmla="*/ 2995002 w 3478294"/>
              <a:gd name="connsiteY3" fmla="*/ 515305 h 2543207"/>
              <a:gd name="connsiteX4" fmla="*/ 3086442 w 3478294"/>
              <a:gd name="connsiteY4" fmla="*/ 1231585 h 2543207"/>
              <a:gd name="connsiteX5" fmla="*/ 3467442 w 3478294"/>
              <a:gd name="connsiteY5" fmla="*/ 1795465 h 2543207"/>
              <a:gd name="connsiteX6" fmla="*/ 3299802 w 3478294"/>
              <a:gd name="connsiteY6" fmla="*/ 2039305 h 2543207"/>
              <a:gd name="connsiteX7" fmla="*/ 2553042 w 3478294"/>
              <a:gd name="connsiteY7" fmla="*/ 1810705 h 2543207"/>
              <a:gd name="connsiteX8" fmla="*/ 1669122 w 3478294"/>
              <a:gd name="connsiteY8" fmla="*/ 1841185 h 2543207"/>
              <a:gd name="connsiteX9" fmla="*/ 983322 w 3478294"/>
              <a:gd name="connsiteY9" fmla="*/ 2145985 h 2543207"/>
              <a:gd name="connsiteX10" fmla="*/ 739482 w 3478294"/>
              <a:gd name="connsiteY10" fmla="*/ 2496505 h 2543207"/>
              <a:gd name="connsiteX11" fmla="*/ 328002 w 3478294"/>
              <a:gd name="connsiteY11" fmla="*/ 2450785 h 2543207"/>
              <a:gd name="connsiteX12" fmla="*/ 7962 w 3478294"/>
              <a:gd name="connsiteY12" fmla="*/ 1688785 h 2543207"/>
              <a:gd name="connsiteX13" fmla="*/ 251802 w 3478294"/>
              <a:gd name="connsiteY13" fmla="*/ 561025 h 2543207"/>
              <a:gd name="connsiteX0" fmla="*/ 251802 w 3478294"/>
              <a:gd name="connsiteY0" fmla="*/ 555402 h 2537584"/>
              <a:gd name="connsiteX1" fmla="*/ 1059522 w 3478294"/>
              <a:gd name="connsiteY1" fmla="*/ 67722 h 2537584"/>
              <a:gd name="connsiteX2" fmla="*/ 1973922 w 3478294"/>
              <a:gd name="connsiteY2" fmla="*/ 52482 h 2537584"/>
              <a:gd name="connsiteX3" fmla="*/ 2934042 w 3478294"/>
              <a:gd name="connsiteY3" fmla="*/ 418242 h 2537584"/>
              <a:gd name="connsiteX4" fmla="*/ 3086442 w 3478294"/>
              <a:gd name="connsiteY4" fmla="*/ 1225962 h 2537584"/>
              <a:gd name="connsiteX5" fmla="*/ 3467442 w 3478294"/>
              <a:gd name="connsiteY5" fmla="*/ 1789842 h 2537584"/>
              <a:gd name="connsiteX6" fmla="*/ 3299802 w 3478294"/>
              <a:gd name="connsiteY6" fmla="*/ 2033682 h 2537584"/>
              <a:gd name="connsiteX7" fmla="*/ 2553042 w 3478294"/>
              <a:gd name="connsiteY7" fmla="*/ 1805082 h 2537584"/>
              <a:gd name="connsiteX8" fmla="*/ 1669122 w 3478294"/>
              <a:gd name="connsiteY8" fmla="*/ 1835562 h 2537584"/>
              <a:gd name="connsiteX9" fmla="*/ 983322 w 3478294"/>
              <a:gd name="connsiteY9" fmla="*/ 2140362 h 2537584"/>
              <a:gd name="connsiteX10" fmla="*/ 739482 w 3478294"/>
              <a:gd name="connsiteY10" fmla="*/ 2490882 h 2537584"/>
              <a:gd name="connsiteX11" fmla="*/ 328002 w 3478294"/>
              <a:gd name="connsiteY11" fmla="*/ 2445162 h 2537584"/>
              <a:gd name="connsiteX12" fmla="*/ 7962 w 3478294"/>
              <a:gd name="connsiteY12" fmla="*/ 1683162 h 2537584"/>
              <a:gd name="connsiteX13" fmla="*/ 251802 w 3478294"/>
              <a:gd name="connsiteY13" fmla="*/ 555402 h 2537584"/>
              <a:gd name="connsiteX0" fmla="*/ 251802 w 3478294"/>
              <a:gd name="connsiteY0" fmla="*/ 555402 h 2537584"/>
              <a:gd name="connsiteX1" fmla="*/ 1059522 w 3478294"/>
              <a:gd name="connsiteY1" fmla="*/ 67722 h 2537584"/>
              <a:gd name="connsiteX2" fmla="*/ 1973922 w 3478294"/>
              <a:gd name="connsiteY2" fmla="*/ 52482 h 2537584"/>
              <a:gd name="connsiteX3" fmla="*/ 2934042 w 3478294"/>
              <a:gd name="connsiteY3" fmla="*/ 418242 h 2537584"/>
              <a:gd name="connsiteX4" fmla="*/ 3086442 w 3478294"/>
              <a:gd name="connsiteY4" fmla="*/ 1225962 h 2537584"/>
              <a:gd name="connsiteX5" fmla="*/ 3467442 w 3478294"/>
              <a:gd name="connsiteY5" fmla="*/ 1789842 h 2537584"/>
              <a:gd name="connsiteX6" fmla="*/ 3299802 w 3478294"/>
              <a:gd name="connsiteY6" fmla="*/ 2033682 h 2537584"/>
              <a:gd name="connsiteX7" fmla="*/ 2553042 w 3478294"/>
              <a:gd name="connsiteY7" fmla="*/ 1805082 h 2537584"/>
              <a:gd name="connsiteX8" fmla="*/ 1669122 w 3478294"/>
              <a:gd name="connsiteY8" fmla="*/ 1835562 h 2537584"/>
              <a:gd name="connsiteX9" fmla="*/ 983322 w 3478294"/>
              <a:gd name="connsiteY9" fmla="*/ 2140362 h 2537584"/>
              <a:gd name="connsiteX10" fmla="*/ 739482 w 3478294"/>
              <a:gd name="connsiteY10" fmla="*/ 2490882 h 2537584"/>
              <a:gd name="connsiteX11" fmla="*/ 328002 w 3478294"/>
              <a:gd name="connsiteY11" fmla="*/ 2445162 h 2537584"/>
              <a:gd name="connsiteX12" fmla="*/ 7962 w 3478294"/>
              <a:gd name="connsiteY12" fmla="*/ 1683162 h 2537584"/>
              <a:gd name="connsiteX13" fmla="*/ 251802 w 3478294"/>
              <a:gd name="connsiteY13" fmla="*/ 555402 h 2537584"/>
              <a:gd name="connsiteX0" fmla="*/ 251802 w 3478294"/>
              <a:gd name="connsiteY0" fmla="*/ 558179 h 2540361"/>
              <a:gd name="connsiteX1" fmla="*/ 1059522 w 3478294"/>
              <a:gd name="connsiteY1" fmla="*/ 70499 h 2540361"/>
              <a:gd name="connsiteX2" fmla="*/ 1973922 w 3478294"/>
              <a:gd name="connsiteY2" fmla="*/ 55259 h 2540361"/>
              <a:gd name="connsiteX3" fmla="*/ 2964522 w 3478294"/>
              <a:gd name="connsiteY3" fmla="*/ 466739 h 2540361"/>
              <a:gd name="connsiteX4" fmla="*/ 3086442 w 3478294"/>
              <a:gd name="connsiteY4" fmla="*/ 1228739 h 2540361"/>
              <a:gd name="connsiteX5" fmla="*/ 3467442 w 3478294"/>
              <a:gd name="connsiteY5" fmla="*/ 1792619 h 2540361"/>
              <a:gd name="connsiteX6" fmla="*/ 3299802 w 3478294"/>
              <a:gd name="connsiteY6" fmla="*/ 2036459 h 2540361"/>
              <a:gd name="connsiteX7" fmla="*/ 2553042 w 3478294"/>
              <a:gd name="connsiteY7" fmla="*/ 1807859 h 2540361"/>
              <a:gd name="connsiteX8" fmla="*/ 1669122 w 3478294"/>
              <a:gd name="connsiteY8" fmla="*/ 1838339 h 2540361"/>
              <a:gd name="connsiteX9" fmla="*/ 983322 w 3478294"/>
              <a:gd name="connsiteY9" fmla="*/ 2143139 h 2540361"/>
              <a:gd name="connsiteX10" fmla="*/ 739482 w 3478294"/>
              <a:gd name="connsiteY10" fmla="*/ 2493659 h 2540361"/>
              <a:gd name="connsiteX11" fmla="*/ 328002 w 3478294"/>
              <a:gd name="connsiteY11" fmla="*/ 2447939 h 2540361"/>
              <a:gd name="connsiteX12" fmla="*/ 7962 w 3478294"/>
              <a:gd name="connsiteY12" fmla="*/ 1685939 h 2540361"/>
              <a:gd name="connsiteX13" fmla="*/ 251802 w 3478294"/>
              <a:gd name="connsiteY13" fmla="*/ 558179 h 2540361"/>
              <a:gd name="connsiteX0" fmla="*/ 251802 w 3478294"/>
              <a:gd name="connsiteY0" fmla="*/ 518369 h 2500551"/>
              <a:gd name="connsiteX1" fmla="*/ 1059522 w 3478294"/>
              <a:gd name="connsiteY1" fmla="*/ 30689 h 2500551"/>
              <a:gd name="connsiteX2" fmla="*/ 1973922 w 3478294"/>
              <a:gd name="connsiteY2" fmla="*/ 91649 h 2500551"/>
              <a:gd name="connsiteX3" fmla="*/ 2964522 w 3478294"/>
              <a:gd name="connsiteY3" fmla="*/ 426929 h 2500551"/>
              <a:gd name="connsiteX4" fmla="*/ 3086442 w 3478294"/>
              <a:gd name="connsiteY4" fmla="*/ 1188929 h 2500551"/>
              <a:gd name="connsiteX5" fmla="*/ 3467442 w 3478294"/>
              <a:gd name="connsiteY5" fmla="*/ 1752809 h 2500551"/>
              <a:gd name="connsiteX6" fmla="*/ 3299802 w 3478294"/>
              <a:gd name="connsiteY6" fmla="*/ 1996649 h 2500551"/>
              <a:gd name="connsiteX7" fmla="*/ 2553042 w 3478294"/>
              <a:gd name="connsiteY7" fmla="*/ 1768049 h 2500551"/>
              <a:gd name="connsiteX8" fmla="*/ 1669122 w 3478294"/>
              <a:gd name="connsiteY8" fmla="*/ 1798529 h 2500551"/>
              <a:gd name="connsiteX9" fmla="*/ 983322 w 3478294"/>
              <a:gd name="connsiteY9" fmla="*/ 2103329 h 2500551"/>
              <a:gd name="connsiteX10" fmla="*/ 739482 w 3478294"/>
              <a:gd name="connsiteY10" fmla="*/ 2453849 h 2500551"/>
              <a:gd name="connsiteX11" fmla="*/ 328002 w 3478294"/>
              <a:gd name="connsiteY11" fmla="*/ 2408129 h 2500551"/>
              <a:gd name="connsiteX12" fmla="*/ 7962 w 3478294"/>
              <a:gd name="connsiteY12" fmla="*/ 1646129 h 2500551"/>
              <a:gd name="connsiteX13" fmla="*/ 251802 w 3478294"/>
              <a:gd name="connsiteY13" fmla="*/ 518369 h 2500551"/>
              <a:gd name="connsiteX0" fmla="*/ 253269 w 3479761"/>
              <a:gd name="connsiteY0" fmla="*/ 452256 h 2434438"/>
              <a:gd name="connsiteX1" fmla="*/ 1076229 w 3479761"/>
              <a:gd name="connsiteY1" fmla="*/ 71256 h 2434438"/>
              <a:gd name="connsiteX2" fmla="*/ 1975389 w 3479761"/>
              <a:gd name="connsiteY2" fmla="*/ 25536 h 2434438"/>
              <a:gd name="connsiteX3" fmla="*/ 2965989 w 3479761"/>
              <a:gd name="connsiteY3" fmla="*/ 360816 h 2434438"/>
              <a:gd name="connsiteX4" fmla="*/ 3087909 w 3479761"/>
              <a:gd name="connsiteY4" fmla="*/ 1122816 h 2434438"/>
              <a:gd name="connsiteX5" fmla="*/ 3468909 w 3479761"/>
              <a:gd name="connsiteY5" fmla="*/ 1686696 h 2434438"/>
              <a:gd name="connsiteX6" fmla="*/ 3301269 w 3479761"/>
              <a:gd name="connsiteY6" fmla="*/ 1930536 h 2434438"/>
              <a:gd name="connsiteX7" fmla="*/ 2554509 w 3479761"/>
              <a:gd name="connsiteY7" fmla="*/ 1701936 h 2434438"/>
              <a:gd name="connsiteX8" fmla="*/ 1670589 w 3479761"/>
              <a:gd name="connsiteY8" fmla="*/ 1732416 h 2434438"/>
              <a:gd name="connsiteX9" fmla="*/ 984789 w 3479761"/>
              <a:gd name="connsiteY9" fmla="*/ 2037216 h 2434438"/>
              <a:gd name="connsiteX10" fmla="*/ 740949 w 3479761"/>
              <a:gd name="connsiteY10" fmla="*/ 2387736 h 2434438"/>
              <a:gd name="connsiteX11" fmla="*/ 329469 w 3479761"/>
              <a:gd name="connsiteY11" fmla="*/ 2342016 h 2434438"/>
              <a:gd name="connsiteX12" fmla="*/ 9429 w 3479761"/>
              <a:gd name="connsiteY12" fmla="*/ 1580016 h 2434438"/>
              <a:gd name="connsiteX13" fmla="*/ 253269 w 3479761"/>
              <a:gd name="connsiteY13" fmla="*/ 452256 h 2434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479761" h="2434438">
                <a:moveTo>
                  <a:pt x="253269" y="452256"/>
                </a:moveTo>
                <a:cubicBezTo>
                  <a:pt x="431069" y="200796"/>
                  <a:pt x="789209" y="142376"/>
                  <a:pt x="1076229" y="71256"/>
                </a:cubicBezTo>
                <a:cubicBezTo>
                  <a:pt x="1363249" y="136"/>
                  <a:pt x="1660429" y="-22724"/>
                  <a:pt x="1975389" y="25536"/>
                </a:cubicBezTo>
                <a:cubicBezTo>
                  <a:pt x="2290349" y="73796"/>
                  <a:pt x="2780569" y="177936"/>
                  <a:pt x="2965989" y="360816"/>
                </a:cubicBezTo>
                <a:cubicBezTo>
                  <a:pt x="3151409" y="543696"/>
                  <a:pt x="3004089" y="901836"/>
                  <a:pt x="3087909" y="1122816"/>
                </a:cubicBezTo>
                <a:cubicBezTo>
                  <a:pt x="3171729" y="1343796"/>
                  <a:pt x="3433349" y="1552076"/>
                  <a:pt x="3468909" y="1686696"/>
                </a:cubicBezTo>
                <a:cubicBezTo>
                  <a:pt x="3504469" y="1821316"/>
                  <a:pt x="3453669" y="1927996"/>
                  <a:pt x="3301269" y="1930536"/>
                </a:cubicBezTo>
                <a:cubicBezTo>
                  <a:pt x="3148869" y="1933076"/>
                  <a:pt x="2826289" y="1734956"/>
                  <a:pt x="2554509" y="1701936"/>
                </a:cubicBezTo>
                <a:cubicBezTo>
                  <a:pt x="2282729" y="1668916"/>
                  <a:pt x="1932209" y="1676536"/>
                  <a:pt x="1670589" y="1732416"/>
                </a:cubicBezTo>
                <a:cubicBezTo>
                  <a:pt x="1408969" y="1788296"/>
                  <a:pt x="1139729" y="1927996"/>
                  <a:pt x="984789" y="2037216"/>
                </a:cubicBezTo>
                <a:cubicBezTo>
                  <a:pt x="829849" y="2146436"/>
                  <a:pt x="850169" y="2336936"/>
                  <a:pt x="740949" y="2387736"/>
                </a:cubicBezTo>
                <a:cubicBezTo>
                  <a:pt x="631729" y="2438536"/>
                  <a:pt x="451389" y="2476636"/>
                  <a:pt x="329469" y="2342016"/>
                </a:cubicBezTo>
                <a:cubicBezTo>
                  <a:pt x="207549" y="2207396"/>
                  <a:pt x="52609" y="2047376"/>
                  <a:pt x="9429" y="1580016"/>
                </a:cubicBezTo>
                <a:cubicBezTo>
                  <a:pt x="-33751" y="1112656"/>
                  <a:pt x="75469" y="703716"/>
                  <a:pt x="253269" y="452256"/>
                </a:cubicBezTo>
                <a:close/>
              </a:path>
            </a:pathLst>
          </a:custGeom>
          <a:solidFill>
            <a:srgbClr val="5E0902">
              <a:alpha val="81176"/>
            </a:srgbClr>
          </a:solidFill>
          <a:ln>
            <a:solidFill>
              <a:srgbClr val="5E09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92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9861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182"/>
            <a:ext cx="9144000" cy="5553635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2209800" y="304800"/>
            <a:ext cx="2971800" cy="1295400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Frontier forts</a:t>
            </a:r>
          </a:p>
          <a:p>
            <a:pPr algn="ctr"/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the dates</a:t>
            </a:r>
          </a:p>
          <a:p>
            <a:pPr algn="ctr"/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were built</a:t>
            </a: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709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182"/>
            <a:ext cx="9144000" cy="5553635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1683957" y="40234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94486" y="4846572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209800" y="304800"/>
            <a:ext cx="2971800" cy="1295400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1550s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(while sailors were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exploring the Americas)</a:t>
            </a:r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25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182"/>
            <a:ext cx="9144000" cy="5553635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1683957" y="40234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94486" y="4846572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070363" y="4210581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93034" y="28956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588234" y="43282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98357" y="4184703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55941" y="44806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67000" y="35052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971800" y="3160725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352800" y="44196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2209800" y="304800"/>
            <a:ext cx="2971800" cy="1295400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1560-1599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750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182"/>
            <a:ext cx="9144000" cy="5553635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1683957" y="40234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94486" y="4846572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93034" y="28956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588234" y="43282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98357" y="4184703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55941" y="44806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67000" y="35052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971800" y="3160725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86200" y="4489503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352800" y="44196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810000" y="364699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54104" y="4354355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968149" y="541020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070363" y="4210581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2209800" y="304800"/>
            <a:ext cx="2971800" cy="1295400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1600-1619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522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182"/>
            <a:ext cx="9144000" cy="5553635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1683957" y="40234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94486" y="4846572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93034" y="28956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588234" y="43282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98357" y="4184703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55941" y="44806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67000" y="35052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971800" y="3160725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86200" y="4489503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352800" y="44196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810000" y="364699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54104" y="4354355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536058" y="4879604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918496" y="4846572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453330" y="304800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477000" y="3336129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968044" y="4106174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239772" y="243840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968149" y="541020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070363" y="4210581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2209800" y="304800"/>
            <a:ext cx="2971800" cy="1295400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1620-1639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86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182"/>
            <a:ext cx="9144000" cy="5553635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1683957" y="40234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94486" y="4846572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93034" y="28956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588234" y="43282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98357" y="4184703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55941" y="44806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67000" y="35052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971800" y="3160725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86200" y="4489503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352800" y="44196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810000" y="364699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54104" y="4354355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536058" y="4879604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918496" y="4846572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453330" y="304800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477000" y="3336129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968044" y="4106174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239772" y="243840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968149" y="541020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067909" y="152400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705600" y="4410974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932761" y="324353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602748" y="1475112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297948" y="4541772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145548" y="4127395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901130" y="495300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968044" y="4715774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996130" y="5121216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668440" y="456765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070363" y="4210581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2272278" y="336520"/>
            <a:ext cx="2971800" cy="1295400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1640 - 1699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53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182"/>
            <a:ext cx="9144000" cy="5553635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1683957" y="40234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94486" y="4846572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93034" y="28956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588234" y="43282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98357" y="4184703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55941" y="44806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67000" y="35052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971800" y="3160725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86200" y="4489503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352800" y="44196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810000" y="364699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54104" y="4354355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536058" y="4879604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918496" y="4846572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453330" y="304800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477000" y="3336129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968044" y="4106174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239772" y="243840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968149" y="541020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067909" y="152400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705600" y="4410974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932761" y="324353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602748" y="1475112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297948" y="4541772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145548" y="4127395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901130" y="495300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968044" y="4715774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996130" y="5121216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094452" y="2599426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507302" y="5109714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036497" y="5250541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129950" y="4822167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188897" y="5555341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435834" y="4945741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1353279" y="5460520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2668440" y="456765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2070363" y="4210581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2272278" y="336520"/>
            <a:ext cx="2971800" cy="1295400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1700 - 1860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13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182"/>
            <a:ext cx="9144000" cy="5553635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1683957" y="40234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94486" y="4846572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893034" y="28956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588234" y="43282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98357" y="4184703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55941" y="4480686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67000" y="35052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971800" y="3160725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86200" y="4489503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352800" y="4419600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810000" y="364699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54104" y="4354355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536058" y="4879604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918496" y="4846572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453330" y="304800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477000" y="3336129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968044" y="4106174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239772" y="243840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968149" y="5410200"/>
            <a:ext cx="304800" cy="304800"/>
          </a:xfrm>
          <a:prstGeom prst="ellipse">
            <a:avLst/>
          </a:prstGeom>
          <a:solidFill>
            <a:srgbClr val="AC1004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067909" y="152400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705600" y="4410974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932761" y="324353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602748" y="1475112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297948" y="4541772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145548" y="4127395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901130" y="495300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968044" y="4715774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996130" y="5121216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094452" y="2599426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507302" y="5109714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036497" y="5250541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129950" y="4822167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188897" y="5555341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435834" y="4945741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1353279" y="5460520"/>
            <a:ext cx="304800" cy="304800"/>
          </a:xfrm>
          <a:prstGeom prst="ellipse">
            <a:avLst/>
          </a:prstGeom>
          <a:solidFill>
            <a:srgbClr val="FFC000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2668440" y="4567650"/>
            <a:ext cx="304800" cy="304800"/>
          </a:xfrm>
          <a:prstGeom prst="ellipse">
            <a:avLst/>
          </a:prstGeom>
          <a:solidFill>
            <a:srgbClr val="F16127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2070363" y="4210581"/>
            <a:ext cx="304800" cy="304800"/>
          </a:xfrm>
          <a:prstGeom prst="ellipse">
            <a:avLst/>
          </a:prstGeom>
          <a:solidFill>
            <a:srgbClr val="5E0902">
              <a:alpha val="8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264891" y="2854824"/>
            <a:ext cx="3479761" cy="2434438"/>
          </a:xfrm>
          <a:custGeom>
            <a:avLst/>
            <a:gdLst>
              <a:gd name="connsiteX0" fmla="*/ 366336 w 3431430"/>
              <a:gd name="connsiteY0" fmla="*/ 356443 h 2527606"/>
              <a:gd name="connsiteX1" fmla="*/ 1052136 w 3431430"/>
              <a:gd name="connsiteY1" fmla="*/ 51643 h 2527606"/>
              <a:gd name="connsiteX2" fmla="*/ 1966536 w 3431430"/>
              <a:gd name="connsiteY2" fmla="*/ 36403 h 2527606"/>
              <a:gd name="connsiteX3" fmla="*/ 2896176 w 3431430"/>
              <a:gd name="connsiteY3" fmla="*/ 417403 h 2527606"/>
              <a:gd name="connsiteX4" fmla="*/ 3261936 w 3431430"/>
              <a:gd name="connsiteY4" fmla="*/ 1316563 h 2527606"/>
              <a:gd name="connsiteX5" fmla="*/ 3429576 w 3431430"/>
              <a:gd name="connsiteY5" fmla="*/ 1865203 h 2527606"/>
              <a:gd name="connsiteX6" fmla="*/ 3292416 w 3431430"/>
              <a:gd name="connsiteY6" fmla="*/ 2017603 h 2527606"/>
              <a:gd name="connsiteX7" fmla="*/ 2545656 w 3431430"/>
              <a:gd name="connsiteY7" fmla="*/ 1789003 h 2527606"/>
              <a:gd name="connsiteX8" fmla="*/ 1661736 w 3431430"/>
              <a:gd name="connsiteY8" fmla="*/ 1819483 h 2527606"/>
              <a:gd name="connsiteX9" fmla="*/ 884496 w 3431430"/>
              <a:gd name="connsiteY9" fmla="*/ 2170003 h 2527606"/>
              <a:gd name="connsiteX10" fmla="*/ 747336 w 3431430"/>
              <a:gd name="connsiteY10" fmla="*/ 2490043 h 2527606"/>
              <a:gd name="connsiteX11" fmla="*/ 320616 w 3431430"/>
              <a:gd name="connsiteY11" fmla="*/ 2429083 h 2527606"/>
              <a:gd name="connsiteX12" fmla="*/ 576 w 3431430"/>
              <a:gd name="connsiteY12" fmla="*/ 1667083 h 2527606"/>
              <a:gd name="connsiteX13" fmla="*/ 244416 w 3431430"/>
              <a:gd name="connsiteY13" fmla="*/ 539323 h 2527606"/>
              <a:gd name="connsiteX14" fmla="*/ 335856 w 3431430"/>
              <a:gd name="connsiteY14" fmla="*/ 463123 h 2527606"/>
              <a:gd name="connsiteX0" fmla="*/ 366336 w 3431430"/>
              <a:gd name="connsiteY0" fmla="*/ 356443 h 2527606"/>
              <a:gd name="connsiteX1" fmla="*/ 1052136 w 3431430"/>
              <a:gd name="connsiteY1" fmla="*/ 51643 h 2527606"/>
              <a:gd name="connsiteX2" fmla="*/ 1966536 w 3431430"/>
              <a:gd name="connsiteY2" fmla="*/ 36403 h 2527606"/>
              <a:gd name="connsiteX3" fmla="*/ 2896176 w 3431430"/>
              <a:gd name="connsiteY3" fmla="*/ 417403 h 2527606"/>
              <a:gd name="connsiteX4" fmla="*/ 3261936 w 3431430"/>
              <a:gd name="connsiteY4" fmla="*/ 1316563 h 2527606"/>
              <a:gd name="connsiteX5" fmla="*/ 3429576 w 3431430"/>
              <a:gd name="connsiteY5" fmla="*/ 1865203 h 2527606"/>
              <a:gd name="connsiteX6" fmla="*/ 3292416 w 3431430"/>
              <a:gd name="connsiteY6" fmla="*/ 2017603 h 2527606"/>
              <a:gd name="connsiteX7" fmla="*/ 2545656 w 3431430"/>
              <a:gd name="connsiteY7" fmla="*/ 1789003 h 2527606"/>
              <a:gd name="connsiteX8" fmla="*/ 1661736 w 3431430"/>
              <a:gd name="connsiteY8" fmla="*/ 1819483 h 2527606"/>
              <a:gd name="connsiteX9" fmla="*/ 884496 w 3431430"/>
              <a:gd name="connsiteY9" fmla="*/ 2170003 h 2527606"/>
              <a:gd name="connsiteX10" fmla="*/ 747336 w 3431430"/>
              <a:gd name="connsiteY10" fmla="*/ 2490043 h 2527606"/>
              <a:gd name="connsiteX11" fmla="*/ 320616 w 3431430"/>
              <a:gd name="connsiteY11" fmla="*/ 2429083 h 2527606"/>
              <a:gd name="connsiteX12" fmla="*/ 576 w 3431430"/>
              <a:gd name="connsiteY12" fmla="*/ 1667083 h 2527606"/>
              <a:gd name="connsiteX13" fmla="*/ 244416 w 3431430"/>
              <a:gd name="connsiteY13" fmla="*/ 539323 h 2527606"/>
              <a:gd name="connsiteX0" fmla="*/ 366336 w 3431430"/>
              <a:gd name="connsiteY0" fmla="*/ 356443 h 2527606"/>
              <a:gd name="connsiteX1" fmla="*/ 1052136 w 3431430"/>
              <a:gd name="connsiteY1" fmla="*/ 51643 h 2527606"/>
              <a:gd name="connsiteX2" fmla="*/ 1966536 w 3431430"/>
              <a:gd name="connsiteY2" fmla="*/ 36403 h 2527606"/>
              <a:gd name="connsiteX3" fmla="*/ 2896176 w 3431430"/>
              <a:gd name="connsiteY3" fmla="*/ 417403 h 2527606"/>
              <a:gd name="connsiteX4" fmla="*/ 3261936 w 3431430"/>
              <a:gd name="connsiteY4" fmla="*/ 1316563 h 2527606"/>
              <a:gd name="connsiteX5" fmla="*/ 3429576 w 3431430"/>
              <a:gd name="connsiteY5" fmla="*/ 1865203 h 2527606"/>
              <a:gd name="connsiteX6" fmla="*/ 3292416 w 3431430"/>
              <a:gd name="connsiteY6" fmla="*/ 2017603 h 2527606"/>
              <a:gd name="connsiteX7" fmla="*/ 2545656 w 3431430"/>
              <a:gd name="connsiteY7" fmla="*/ 1789003 h 2527606"/>
              <a:gd name="connsiteX8" fmla="*/ 1661736 w 3431430"/>
              <a:gd name="connsiteY8" fmla="*/ 1819483 h 2527606"/>
              <a:gd name="connsiteX9" fmla="*/ 884496 w 3431430"/>
              <a:gd name="connsiteY9" fmla="*/ 2170003 h 2527606"/>
              <a:gd name="connsiteX10" fmla="*/ 747336 w 3431430"/>
              <a:gd name="connsiteY10" fmla="*/ 2490043 h 2527606"/>
              <a:gd name="connsiteX11" fmla="*/ 320616 w 3431430"/>
              <a:gd name="connsiteY11" fmla="*/ 2429083 h 2527606"/>
              <a:gd name="connsiteX12" fmla="*/ 576 w 3431430"/>
              <a:gd name="connsiteY12" fmla="*/ 1667083 h 2527606"/>
              <a:gd name="connsiteX13" fmla="*/ 244416 w 3431430"/>
              <a:gd name="connsiteY13" fmla="*/ 539323 h 2527606"/>
              <a:gd name="connsiteX14" fmla="*/ 366336 w 3431430"/>
              <a:gd name="connsiteY14" fmla="*/ 356443 h 2527606"/>
              <a:gd name="connsiteX0" fmla="*/ 244416 w 3431430"/>
              <a:gd name="connsiteY0" fmla="*/ 539323 h 2527606"/>
              <a:gd name="connsiteX1" fmla="*/ 1052136 w 3431430"/>
              <a:gd name="connsiteY1" fmla="*/ 51643 h 2527606"/>
              <a:gd name="connsiteX2" fmla="*/ 1966536 w 3431430"/>
              <a:gd name="connsiteY2" fmla="*/ 36403 h 2527606"/>
              <a:gd name="connsiteX3" fmla="*/ 2896176 w 3431430"/>
              <a:gd name="connsiteY3" fmla="*/ 417403 h 2527606"/>
              <a:gd name="connsiteX4" fmla="*/ 3261936 w 3431430"/>
              <a:gd name="connsiteY4" fmla="*/ 1316563 h 2527606"/>
              <a:gd name="connsiteX5" fmla="*/ 3429576 w 3431430"/>
              <a:gd name="connsiteY5" fmla="*/ 1865203 h 2527606"/>
              <a:gd name="connsiteX6" fmla="*/ 3292416 w 3431430"/>
              <a:gd name="connsiteY6" fmla="*/ 2017603 h 2527606"/>
              <a:gd name="connsiteX7" fmla="*/ 2545656 w 3431430"/>
              <a:gd name="connsiteY7" fmla="*/ 1789003 h 2527606"/>
              <a:gd name="connsiteX8" fmla="*/ 1661736 w 3431430"/>
              <a:gd name="connsiteY8" fmla="*/ 1819483 h 2527606"/>
              <a:gd name="connsiteX9" fmla="*/ 884496 w 3431430"/>
              <a:gd name="connsiteY9" fmla="*/ 2170003 h 2527606"/>
              <a:gd name="connsiteX10" fmla="*/ 747336 w 3431430"/>
              <a:gd name="connsiteY10" fmla="*/ 2490043 h 2527606"/>
              <a:gd name="connsiteX11" fmla="*/ 320616 w 3431430"/>
              <a:gd name="connsiteY11" fmla="*/ 2429083 h 2527606"/>
              <a:gd name="connsiteX12" fmla="*/ 576 w 3431430"/>
              <a:gd name="connsiteY12" fmla="*/ 1667083 h 2527606"/>
              <a:gd name="connsiteX13" fmla="*/ 244416 w 3431430"/>
              <a:gd name="connsiteY13" fmla="*/ 539323 h 2527606"/>
              <a:gd name="connsiteX0" fmla="*/ 244416 w 3431430"/>
              <a:gd name="connsiteY0" fmla="*/ 539323 h 2527606"/>
              <a:gd name="connsiteX1" fmla="*/ 1052136 w 3431430"/>
              <a:gd name="connsiteY1" fmla="*/ 51643 h 2527606"/>
              <a:gd name="connsiteX2" fmla="*/ 1966536 w 3431430"/>
              <a:gd name="connsiteY2" fmla="*/ 36403 h 2527606"/>
              <a:gd name="connsiteX3" fmla="*/ 2896176 w 3431430"/>
              <a:gd name="connsiteY3" fmla="*/ 417403 h 2527606"/>
              <a:gd name="connsiteX4" fmla="*/ 3261936 w 3431430"/>
              <a:gd name="connsiteY4" fmla="*/ 1316563 h 2527606"/>
              <a:gd name="connsiteX5" fmla="*/ 3429576 w 3431430"/>
              <a:gd name="connsiteY5" fmla="*/ 1865203 h 2527606"/>
              <a:gd name="connsiteX6" fmla="*/ 3292416 w 3431430"/>
              <a:gd name="connsiteY6" fmla="*/ 2017603 h 2527606"/>
              <a:gd name="connsiteX7" fmla="*/ 2545656 w 3431430"/>
              <a:gd name="connsiteY7" fmla="*/ 1789003 h 2527606"/>
              <a:gd name="connsiteX8" fmla="*/ 1661736 w 3431430"/>
              <a:gd name="connsiteY8" fmla="*/ 1819483 h 2527606"/>
              <a:gd name="connsiteX9" fmla="*/ 884496 w 3431430"/>
              <a:gd name="connsiteY9" fmla="*/ 2170003 h 2527606"/>
              <a:gd name="connsiteX10" fmla="*/ 747336 w 3431430"/>
              <a:gd name="connsiteY10" fmla="*/ 2490043 h 2527606"/>
              <a:gd name="connsiteX11" fmla="*/ 320616 w 3431430"/>
              <a:gd name="connsiteY11" fmla="*/ 2429083 h 2527606"/>
              <a:gd name="connsiteX12" fmla="*/ 576 w 3431430"/>
              <a:gd name="connsiteY12" fmla="*/ 1667083 h 2527606"/>
              <a:gd name="connsiteX13" fmla="*/ 244416 w 3431430"/>
              <a:gd name="connsiteY13" fmla="*/ 539323 h 2527606"/>
              <a:gd name="connsiteX0" fmla="*/ 244844 w 3431858"/>
              <a:gd name="connsiteY0" fmla="*/ 539323 h 2527606"/>
              <a:gd name="connsiteX1" fmla="*/ 1052564 w 3431858"/>
              <a:gd name="connsiteY1" fmla="*/ 51643 h 2527606"/>
              <a:gd name="connsiteX2" fmla="*/ 1966964 w 3431858"/>
              <a:gd name="connsiteY2" fmla="*/ 36403 h 2527606"/>
              <a:gd name="connsiteX3" fmla="*/ 2896604 w 3431858"/>
              <a:gd name="connsiteY3" fmla="*/ 417403 h 2527606"/>
              <a:gd name="connsiteX4" fmla="*/ 3262364 w 3431858"/>
              <a:gd name="connsiteY4" fmla="*/ 1316563 h 2527606"/>
              <a:gd name="connsiteX5" fmla="*/ 3430004 w 3431858"/>
              <a:gd name="connsiteY5" fmla="*/ 1865203 h 2527606"/>
              <a:gd name="connsiteX6" fmla="*/ 3292844 w 3431858"/>
              <a:gd name="connsiteY6" fmla="*/ 2017603 h 2527606"/>
              <a:gd name="connsiteX7" fmla="*/ 2546084 w 3431858"/>
              <a:gd name="connsiteY7" fmla="*/ 1789003 h 2527606"/>
              <a:gd name="connsiteX8" fmla="*/ 1662164 w 3431858"/>
              <a:gd name="connsiteY8" fmla="*/ 1819483 h 2527606"/>
              <a:gd name="connsiteX9" fmla="*/ 884924 w 3431858"/>
              <a:gd name="connsiteY9" fmla="*/ 2170003 h 2527606"/>
              <a:gd name="connsiteX10" fmla="*/ 747764 w 3431858"/>
              <a:gd name="connsiteY10" fmla="*/ 2490043 h 2527606"/>
              <a:gd name="connsiteX11" fmla="*/ 321044 w 3431858"/>
              <a:gd name="connsiteY11" fmla="*/ 2429083 h 2527606"/>
              <a:gd name="connsiteX12" fmla="*/ 1004 w 3431858"/>
              <a:gd name="connsiteY12" fmla="*/ 1667083 h 2527606"/>
              <a:gd name="connsiteX13" fmla="*/ 244844 w 3431858"/>
              <a:gd name="connsiteY13" fmla="*/ 539323 h 2527606"/>
              <a:gd name="connsiteX0" fmla="*/ 251802 w 3438816"/>
              <a:gd name="connsiteY0" fmla="*/ 539323 h 2527606"/>
              <a:gd name="connsiteX1" fmla="*/ 1059522 w 3438816"/>
              <a:gd name="connsiteY1" fmla="*/ 51643 h 2527606"/>
              <a:gd name="connsiteX2" fmla="*/ 1973922 w 3438816"/>
              <a:gd name="connsiteY2" fmla="*/ 36403 h 2527606"/>
              <a:gd name="connsiteX3" fmla="*/ 2903562 w 3438816"/>
              <a:gd name="connsiteY3" fmla="*/ 417403 h 2527606"/>
              <a:gd name="connsiteX4" fmla="*/ 3269322 w 3438816"/>
              <a:gd name="connsiteY4" fmla="*/ 1316563 h 2527606"/>
              <a:gd name="connsiteX5" fmla="*/ 3436962 w 3438816"/>
              <a:gd name="connsiteY5" fmla="*/ 1865203 h 2527606"/>
              <a:gd name="connsiteX6" fmla="*/ 3299802 w 3438816"/>
              <a:gd name="connsiteY6" fmla="*/ 2017603 h 2527606"/>
              <a:gd name="connsiteX7" fmla="*/ 2553042 w 3438816"/>
              <a:gd name="connsiteY7" fmla="*/ 1789003 h 2527606"/>
              <a:gd name="connsiteX8" fmla="*/ 1669122 w 3438816"/>
              <a:gd name="connsiteY8" fmla="*/ 1819483 h 2527606"/>
              <a:gd name="connsiteX9" fmla="*/ 891882 w 3438816"/>
              <a:gd name="connsiteY9" fmla="*/ 2170003 h 2527606"/>
              <a:gd name="connsiteX10" fmla="*/ 754722 w 3438816"/>
              <a:gd name="connsiteY10" fmla="*/ 2490043 h 2527606"/>
              <a:gd name="connsiteX11" fmla="*/ 328002 w 3438816"/>
              <a:gd name="connsiteY11" fmla="*/ 2429083 h 2527606"/>
              <a:gd name="connsiteX12" fmla="*/ 7962 w 3438816"/>
              <a:gd name="connsiteY12" fmla="*/ 1667083 h 2527606"/>
              <a:gd name="connsiteX13" fmla="*/ 251802 w 3438816"/>
              <a:gd name="connsiteY13" fmla="*/ 539323 h 2527606"/>
              <a:gd name="connsiteX0" fmla="*/ 251802 w 3438816"/>
              <a:gd name="connsiteY0" fmla="*/ 539323 h 2530694"/>
              <a:gd name="connsiteX1" fmla="*/ 1059522 w 3438816"/>
              <a:gd name="connsiteY1" fmla="*/ 51643 h 2530694"/>
              <a:gd name="connsiteX2" fmla="*/ 1973922 w 3438816"/>
              <a:gd name="connsiteY2" fmla="*/ 36403 h 2530694"/>
              <a:gd name="connsiteX3" fmla="*/ 2903562 w 3438816"/>
              <a:gd name="connsiteY3" fmla="*/ 417403 h 2530694"/>
              <a:gd name="connsiteX4" fmla="*/ 3269322 w 3438816"/>
              <a:gd name="connsiteY4" fmla="*/ 1316563 h 2530694"/>
              <a:gd name="connsiteX5" fmla="*/ 3436962 w 3438816"/>
              <a:gd name="connsiteY5" fmla="*/ 1865203 h 2530694"/>
              <a:gd name="connsiteX6" fmla="*/ 3299802 w 3438816"/>
              <a:gd name="connsiteY6" fmla="*/ 2017603 h 2530694"/>
              <a:gd name="connsiteX7" fmla="*/ 2553042 w 3438816"/>
              <a:gd name="connsiteY7" fmla="*/ 1789003 h 2530694"/>
              <a:gd name="connsiteX8" fmla="*/ 1669122 w 3438816"/>
              <a:gd name="connsiteY8" fmla="*/ 1819483 h 2530694"/>
              <a:gd name="connsiteX9" fmla="*/ 983322 w 3438816"/>
              <a:gd name="connsiteY9" fmla="*/ 2124283 h 2530694"/>
              <a:gd name="connsiteX10" fmla="*/ 754722 w 3438816"/>
              <a:gd name="connsiteY10" fmla="*/ 2490043 h 2530694"/>
              <a:gd name="connsiteX11" fmla="*/ 328002 w 3438816"/>
              <a:gd name="connsiteY11" fmla="*/ 2429083 h 2530694"/>
              <a:gd name="connsiteX12" fmla="*/ 7962 w 3438816"/>
              <a:gd name="connsiteY12" fmla="*/ 1667083 h 2530694"/>
              <a:gd name="connsiteX13" fmla="*/ 251802 w 3438816"/>
              <a:gd name="connsiteY13" fmla="*/ 539323 h 2530694"/>
              <a:gd name="connsiteX0" fmla="*/ 251802 w 3438816"/>
              <a:gd name="connsiteY0" fmla="*/ 539323 h 2521505"/>
              <a:gd name="connsiteX1" fmla="*/ 1059522 w 3438816"/>
              <a:gd name="connsiteY1" fmla="*/ 51643 h 2521505"/>
              <a:gd name="connsiteX2" fmla="*/ 1973922 w 3438816"/>
              <a:gd name="connsiteY2" fmla="*/ 36403 h 2521505"/>
              <a:gd name="connsiteX3" fmla="*/ 2903562 w 3438816"/>
              <a:gd name="connsiteY3" fmla="*/ 417403 h 2521505"/>
              <a:gd name="connsiteX4" fmla="*/ 3269322 w 3438816"/>
              <a:gd name="connsiteY4" fmla="*/ 1316563 h 2521505"/>
              <a:gd name="connsiteX5" fmla="*/ 3436962 w 3438816"/>
              <a:gd name="connsiteY5" fmla="*/ 1865203 h 2521505"/>
              <a:gd name="connsiteX6" fmla="*/ 3299802 w 3438816"/>
              <a:gd name="connsiteY6" fmla="*/ 2017603 h 2521505"/>
              <a:gd name="connsiteX7" fmla="*/ 2553042 w 3438816"/>
              <a:gd name="connsiteY7" fmla="*/ 1789003 h 2521505"/>
              <a:gd name="connsiteX8" fmla="*/ 1669122 w 3438816"/>
              <a:gd name="connsiteY8" fmla="*/ 1819483 h 2521505"/>
              <a:gd name="connsiteX9" fmla="*/ 983322 w 3438816"/>
              <a:gd name="connsiteY9" fmla="*/ 2124283 h 2521505"/>
              <a:gd name="connsiteX10" fmla="*/ 739482 w 3438816"/>
              <a:gd name="connsiteY10" fmla="*/ 2474803 h 2521505"/>
              <a:gd name="connsiteX11" fmla="*/ 328002 w 3438816"/>
              <a:gd name="connsiteY11" fmla="*/ 2429083 h 2521505"/>
              <a:gd name="connsiteX12" fmla="*/ 7962 w 3438816"/>
              <a:gd name="connsiteY12" fmla="*/ 1667083 h 2521505"/>
              <a:gd name="connsiteX13" fmla="*/ 251802 w 3438816"/>
              <a:gd name="connsiteY13" fmla="*/ 539323 h 2521505"/>
              <a:gd name="connsiteX0" fmla="*/ 251802 w 3438816"/>
              <a:gd name="connsiteY0" fmla="*/ 556319 h 2538501"/>
              <a:gd name="connsiteX1" fmla="*/ 1059522 w 3438816"/>
              <a:gd name="connsiteY1" fmla="*/ 68639 h 2538501"/>
              <a:gd name="connsiteX2" fmla="*/ 1973922 w 3438816"/>
              <a:gd name="connsiteY2" fmla="*/ 53399 h 2538501"/>
              <a:gd name="connsiteX3" fmla="*/ 2903562 w 3438816"/>
              <a:gd name="connsiteY3" fmla="*/ 434399 h 2538501"/>
              <a:gd name="connsiteX4" fmla="*/ 3269322 w 3438816"/>
              <a:gd name="connsiteY4" fmla="*/ 1333559 h 2538501"/>
              <a:gd name="connsiteX5" fmla="*/ 3436962 w 3438816"/>
              <a:gd name="connsiteY5" fmla="*/ 1882199 h 2538501"/>
              <a:gd name="connsiteX6" fmla="*/ 3299802 w 3438816"/>
              <a:gd name="connsiteY6" fmla="*/ 2034599 h 2538501"/>
              <a:gd name="connsiteX7" fmla="*/ 2553042 w 3438816"/>
              <a:gd name="connsiteY7" fmla="*/ 1805999 h 2538501"/>
              <a:gd name="connsiteX8" fmla="*/ 1669122 w 3438816"/>
              <a:gd name="connsiteY8" fmla="*/ 1836479 h 2538501"/>
              <a:gd name="connsiteX9" fmla="*/ 983322 w 3438816"/>
              <a:gd name="connsiteY9" fmla="*/ 2141279 h 2538501"/>
              <a:gd name="connsiteX10" fmla="*/ 739482 w 3438816"/>
              <a:gd name="connsiteY10" fmla="*/ 2491799 h 2538501"/>
              <a:gd name="connsiteX11" fmla="*/ 328002 w 3438816"/>
              <a:gd name="connsiteY11" fmla="*/ 2446079 h 2538501"/>
              <a:gd name="connsiteX12" fmla="*/ 7962 w 3438816"/>
              <a:gd name="connsiteY12" fmla="*/ 1684079 h 2538501"/>
              <a:gd name="connsiteX13" fmla="*/ 251802 w 3438816"/>
              <a:gd name="connsiteY13" fmla="*/ 556319 h 2538501"/>
              <a:gd name="connsiteX0" fmla="*/ 251802 w 3438816"/>
              <a:gd name="connsiteY0" fmla="*/ 561025 h 2543207"/>
              <a:gd name="connsiteX1" fmla="*/ 1059522 w 3438816"/>
              <a:gd name="connsiteY1" fmla="*/ 73345 h 2543207"/>
              <a:gd name="connsiteX2" fmla="*/ 1973922 w 3438816"/>
              <a:gd name="connsiteY2" fmla="*/ 58105 h 2543207"/>
              <a:gd name="connsiteX3" fmla="*/ 2995002 w 3438816"/>
              <a:gd name="connsiteY3" fmla="*/ 515305 h 2543207"/>
              <a:gd name="connsiteX4" fmla="*/ 3269322 w 3438816"/>
              <a:gd name="connsiteY4" fmla="*/ 1338265 h 2543207"/>
              <a:gd name="connsiteX5" fmla="*/ 3436962 w 3438816"/>
              <a:gd name="connsiteY5" fmla="*/ 1886905 h 2543207"/>
              <a:gd name="connsiteX6" fmla="*/ 3299802 w 3438816"/>
              <a:gd name="connsiteY6" fmla="*/ 2039305 h 2543207"/>
              <a:gd name="connsiteX7" fmla="*/ 2553042 w 3438816"/>
              <a:gd name="connsiteY7" fmla="*/ 1810705 h 2543207"/>
              <a:gd name="connsiteX8" fmla="*/ 1669122 w 3438816"/>
              <a:gd name="connsiteY8" fmla="*/ 1841185 h 2543207"/>
              <a:gd name="connsiteX9" fmla="*/ 983322 w 3438816"/>
              <a:gd name="connsiteY9" fmla="*/ 2145985 h 2543207"/>
              <a:gd name="connsiteX10" fmla="*/ 739482 w 3438816"/>
              <a:gd name="connsiteY10" fmla="*/ 2496505 h 2543207"/>
              <a:gd name="connsiteX11" fmla="*/ 328002 w 3438816"/>
              <a:gd name="connsiteY11" fmla="*/ 2450785 h 2543207"/>
              <a:gd name="connsiteX12" fmla="*/ 7962 w 3438816"/>
              <a:gd name="connsiteY12" fmla="*/ 1688785 h 2543207"/>
              <a:gd name="connsiteX13" fmla="*/ 251802 w 3438816"/>
              <a:gd name="connsiteY13" fmla="*/ 561025 h 2543207"/>
              <a:gd name="connsiteX0" fmla="*/ 251802 w 3468121"/>
              <a:gd name="connsiteY0" fmla="*/ 561025 h 2543207"/>
              <a:gd name="connsiteX1" fmla="*/ 1059522 w 3468121"/>
              <a:gd name="connsiteY1" fmla="*/ 73345 h 2543207"/>
              <a:gd name="connsiteX2" fmla="*/ 1973922 w 3468121"/>
              <a:gd name="connsiteY2" fmla="*/ 58105 h 2543207"/>
              <a:gd name="connsiteX3" fmla="*/ 2995002 w 3468121"/>
              <a:gd name="connsiteY3" fmla="*/ 515305 h 2543207"/>
              <a:gd name="connsiteX4" fmla="*/ 3269322 w 3468121"/>
              <a:gd name="connsiteY4" fmla="*/ 1338265 h 2543207"/>
              <a:gd name="connsiteX5" fmla="*/ 3467442 w 3468121"/>
              <a:gd name="connsiteY5" fmla="*/ 1795465 h 2543207"/>
              <a:gd name="connsiteX6" fmla="*/ 3299802 w 3468121"/>
              <a:gd name="connsiteY6" fmla="*/ 2039305 h 2543207"/>
              <a:gd name="connsiteX7" fmla="*/ 2553042 w 3468121"/>
              <a:gd name="connsiteY7" fmla="*/ 1810705 h 2543207"/>
              <a:gd name="connsiteX8" fmla="*/ 1669122 w 3468121"/>
              <a:gd name="connsiteY8" fmla="*/ 1841185 h 2543207"/>
              <a:gd name="connsiteX9" fmla="*/ 983322 w 3468121"/>
              <a:gd name="connsiteY9" fmla="*/ 2145985 h 2543207"/>
              <a:gd name="connsiteX10" fmla="*/ 739482 w 3468121"/>
              <a:gd name="connsiteY10" fmla="*/ 2496505 h 2543207"/>
              <a:gd name="connsiteX11" fmla="*/ 328002 w 3468121"/>
              <a:gd name="connsiteY11" fmla="*/ 2450785 h 2543207"/>
              <a:gd name="connsiteX12" fmla="*/ 7962 w 3468121"/>
              <a:gd name="connsiteY12" fmla="*/ 1688785 h 2543207"/>
              <a:gd name="connsiteX13" fmla="*/ 251802 w 3468121"/>
              <a:gd name="connsiteY13" fmla="*/ 561025 h 2543207"/>
              <a:gd name="connsiteX0" fmla="*/ 251802 w 3478294"/>
              <a:gd name="connsiteY0" fmla="*/ 561025 h 2543207"/>
              <a:gd name="connsiteX1" fmla="*/ 1059522 w 3478294"/>
              <a:gd name="connsiteY1" fmla="*/ 73345 h 2543207"/>
              <a:gd name="connsiteX2" fmla="*/ 1973922 w 3478294"/>
              <a:gd name="connsiteY2" fmla="*/ 58105 h 2543207"/>
              <a:gd name="connsiteX3" fmla="*/ 2995002 w 3478294"/>
              <a:gd name="connsiteY3" fmla="*/ 515305 h 2543207"/>
              <a:gd name="connsiteX4" fmla="*/ 3086442 w 3478294"/>
              <a:gd name="connsiteY4" fmla="*/ 1231585 h 2543207"/>
              <a:gd name="connsiteX5" fmla="*/ 3467442 w 3478294"/>
              <a:gd name="connsiteY5" fmla="*/ 1795465 h 2543207"/>
              <a:gd name="connsiteX6" fmla="*/ 3299802 w 3478294"/>
              <a:gd name="connsiteY6" fmla="*/ 2039305 h 2543207"/>
              <a:gd name="connsiteX7" fmla="*/ 2553042 w 3478294"/>
              <a:gd name="connsiteY7" fmla="*/ 1810705 h 2543207"/>
              <a:gd name="connsiteX8" fmla="*/ 1669122 w 3478294"/>
              <a:gd name="connsiteY8" fmla="*/ 1841185 h 2543207"/>
              <a:gd name="connsiteX9" fmla="*/ 983322 w 3478294"/>
              <a:gd name="connsiteY9" fmla="*/ 2145985 h 2543207"/>
              <a:gd name="connsiteX10" fmla="*/ 739482 w 3478294"/>
              <a:gd name="connsiteY10" fmla="*/ 2496505 h 2543207"/>
              <a:gd name="connsiteX11" fmla="*/ 328002 w 3478294"/>
              <a:gd name="connsiteY11" fmla="*/ 2450785 h 2543207"/>
              <a:gd name="connsiteX12" fmla="*/ 7962 w 3478294"/>
              <a:gd name="connsiteY12" fmla="*/ 1688785 h 2543207"/>
              <a:gd name="connsiteX13" fmla="*/ 251802 w 3478294"/>
              <a:gd name="connsiteY13" fmla="*/ 561025 h 2543207"/>
              <a:gd name="connsiteX0" fmla="*/ 251802 w 3478294"/>
              <a:gd name="connsiteY0" fmla="*/ 555402 h 2537584"/>
              <a:gd name="connsiteX1" fmla="*/ 1059522 w 3478294"/>
              <a:gd name="connsiteY1" fmla="*/ 67722 h 2537584"/>
              <a:gd name="connsiteX2" fmla="*/ 1973922 w 3478294"/>
              <a:gd name="connsiteY2" fmla="*/ 52482 h 2537584"/>
              <a:gd name="connsiteX3" fmla="*/ 2934042 w 3478294"/>
              <a:gd name="connsiteY3" fmla="*/ 418242 h 2537584"/>
              <a:gd name="connsiteX4" fmla="*/ 3086442 w 3478294"/>
              <a:gd name="connsiteY4" fmla="*/ 1225962 h 2537584"/>
              <a:gd name="connsiteX5" fmla="*/ 3467442 w 3478294"/>
              <a:gd name="connsiteY5" fmla="*/ 1789842 h 2537584"/>
              <a:gd name="connsiteX6" fmla="*/ 3299802 w 3478294"/>
              <a:gd name="connsiteY6" fmla="*/ 2033682 h 2537584"/>
              <a:gd name="connsiteX7" fmla="*/ 2553042 w 3478294"/>
              <a:gd name="connsiteY7" fmla="*/ 1805082 h 2537584"/>
              <a:gd name="connsiteX8" fmla="*/ 1669122 w 3478294"/>
              <a:gd name="connsiteY8" fmla="*/ 1835562 h 2537584"/>
              <a:gd name="connsiteX9" fmla="*/ 983322 w 3478294"/>
              <a:gd name="connsiteY9" fmla="*/ 2140362 h 2537584"/>
              <a:gd name="connsiteX10" fmla="*/ 739482 w 3478294"/>
              <a:gd name="connsiteY10" fmla="*/ 2490882 h 2537584"/>
              <a:gd name="connsiteX11" fmla="*/ 328002 w 3478294"/>
              <a:gd name="connsiteY11" fmla="*/ 2445162 h 2537584"/>
              <a:gd name="connsiteX12" fmla="*/ 7962 w 3478294"/>
              <a:gd name="connsiteY12" fmla="*/ 1683162 h 2537584"/>
              <a:gd name="connsiteX13" fmla="*/ 251802 w 3478294"/>
              <a:gd name="connsiteY13" fmla="*/ 555402 h 2537584"/>
              <a:gd name="connsiteX0" fmla="*/ 251802 w 3478294"/>
              <a:gd name="connsiteY0" fmla="*/ 555402 h 2537584"/>
              <a:gd name="connsiteX1" fmla="*/ 1059522 w 3478294"/>
              <a:gd name="connsiteY1" fmla="*/ 67722 h 2537584"/>
              <a:gd name="connsiteX2" fmla="*/ 1973922 w 3478294"/>
              <a:gd name="connsiteY2" fmla="*/ 52482 h 2537584"/>
              <a:gd name="connsiteX3" fmla="*/ 2934042 w 3478294"/>
              <a:gd name="connsiteY3" fmla="*/ 418242 h 2537584"/>
              <a:gd name="connsiteX4" fmla="*/ 3086442 w 3478294"/>
              <a:gd name="connsiteY4" fmla="*/ 1225962 h 2537584"/>
              <a:gd name="connsiteX5" fmla="*/ 3467442 w 3478294"/>
              <a:gd name="connsiteY5" fmla="*/ 1789842 h 2537584"/>
              <a:gd name="connsiteX6" fmla="*/ 3299802 w 3478294"/>
              <a:gd name="connsiteY6" fmla="*/ 2033682 h 2537584"/>
              <a:gd name="connsiteX7" fmla="*/ 2553042 w 3478294"/>
              <a:gd name="connsiteY7" fmla="*/ 1805082 h 2537584"/>
              <a:gd name="connsiteX8" fmla="*/ 1669122 w 3478294"/>
              <a:gd name="connsiteY8" fmla="*/ 1835562 h 2537584"/>
              <a:gd name="connsiteX9" fmla="*/ 983322 w 3478294"/>
              <a:gd name="connsiteY9" fmla="*/ 2140362 h 2537584"/>
              <a:gd name="connsiteX10" fmla="*/ 739482 w 3478294"/>
              <a:gd name="connsiteY10" fmla="*/ 2490882 h 2537584"/>
              <a:gd name="connsiteX11" fmla="*/ 328002 w 3478294"/>
              <a:gd name="connsiteY11" fmla="*/ 2445162 h 2537584"/>
              <a:gd name="connsiteX12" fmla="*/ 7962 w 3478294"/>
              <a:gd name="connsiteY12" fmla="*/ 1683162 h 2537584"/>
              <a:gd name="connsiteX13" fmla="*/ 251802 w 3478294"/>
              <a:gd name="connsiteY13" fmla="*/ 555402 h 2537584"/>
              <a:gd name="connsiteX0" fmla="*/ 251802 w 3478294"/>
              <a:gd name="connsiteY0" fmla="*/ 558179 h 2540361"/>
              <a:gd name="connsiteX1" fmla="*/ 1059522 w 3478294"/>
              <a:gd name="connsiteY1" fmla="*/ 70499 h 2540361"/>
              <a:gd name="connsiteX2" fmla="*/ 1973922 w 3478294"/>
              <a:gd name="connsiteY2" fmla="*/ 55259 h 2540361"/>
              <a:gd name="connsiteX3" fmla="*/ 2964522 w 3478294"/>
              <a:gd name="connsiteY3" fmla="*/ 466739 h 2540361"/>
              <a:gd name="connsiteX4" fmla="*/ 3086442 w 3478294"/>
              <a:gd name="connsiteY4" fmla="*/ 1228739 h 2540361"/>
              <a:gd name="connsiteX5" fmla="*/ 3467442 w 3478294"/>
              <a:gd name="connsiteY5" fmla="*/ 1792619 h 2540361"/>
              <a:gd name="connsiteX6" fmla="*/ 3299802 w 3478294"/>
              <a:gd name="connsiteY6" fmla="*/ 2036459 h 2540361"/>
              <a:gd name="connsiteX7" fmla="*/ 2553042 w 3478294"/>
              <a:gd name="connsiteY7" fmla="*/ 1807859 h 2540361"/>
              <a:gd name="connsiteX8" fmla="*/ 1669122 w 3478294"/>
              <a:gd name="connsiteY8" fmla="*/ 1838339 h 2540361"/>
              <a:gd name="connsiteX9" fmla="*/ 983322 w 3478294"/>
              <a:gd name="connsiteY9" fmla="*/ 2143139 h 2540361"/>
              <a:gd name="connsiteX10" fmla="*/ 739482 w 3478294"/>
              <a:gd name="connsiteY10" fmla="*/ 2493659 h 2540361"/>
              <a:gd name="connsiteX11" fmla="*/ 328002 w 3478294"/>
              <a:gd name="connsiteY11" fmla="*/ 2447939 h 2540361"/>
              <a:gd name="connsiteX12" fmla="*/ 7962 w 3478294"/>
              <a:gd name="connsiteY12" fmla="*/ 1685939 h 2540361"/>
              <a:gd name="connsiteX13" fmla="*/ 251802 w 3478294"/>
              <a:gd name="connsiteY13" fmla="*/ 558179 h 2540361"/>
              <a:gd name="connsiteX0" fmla="*/ 251802 w 3478294"/>
              <a:gd name="connsiteY0" fmla="*/ 518369 h 2500551"/>
              <a:gd name="connsiteX1" fmla="*/ 1059522 w 3478294"/>
              <a:gd name="connsiteY1" fmla="*/ 30689 h 2500551"/>
              <a:gd name="connsiteX2" fmla="*/ 1973922 w 3478294"/>
              <a:gd name="connsiteY2" fmla="*/ 91649 h 2500551"/>
              <a:gd name="connsiteX3" fmla="*/ 2964522 w 3478294"/>
              <a:gd name="connsiteY3" fmla="*/ 426929 h 2500551"/>
              <a:gd name="connsiteX4" fmla="*/ 3086442 w 3478294"/>
              <a:gd name="connsiteY4" fmla="*/ 1188929 h 2500551"/>
              <a:gd name="connsiteX5" fmla="*/ 3467442 w 3478294"/>
              <a:gd name="connsiteY5" fmla="*/ 1752809 h 2500551"/>
              <a:gd name="connsiteX6" fmla="*/ 3299802 w 3478294"/>
              <a:gd name="connsiteY6" fmla="*/ 1996649 h 2500551"/>
              <a:gd name="connsiteX7" fmla="*/ 2553042 w 3478294"/>
              <a:gd name="connsiteY7" fmla="*/ 1768049 h 2500551"/>
              <a:gd name="connsiteX8" fmla="*/ 1669122 w 3478294"/>
              <a:gd name="connsiteY8" fmla="*/ 1798529 h 2500551"/>
              <a:gd name="connsiteX9" fmla="*/ 983322 w 3478294"/>
              <a:gd name="connsiteY9" fmla="*/ 2103329 h 2500551"/>
              <a:gd name="connsiteX10" fmla="*/ 739482 w 3478294"/>
              <a:gd name="connsiteY10" fmla="*/ 2453849 h 2500551"/>
              <a:gd name="connsiteX11" fmla="*/ 328002 w 3478294"/>
              <a:gd name="connsiteY11" fmla="*/ 2408129 h 2500551"/>
              <a:gd name="connsiteX12" fmla="*/ 7962 w 3478294"/>
              <a:gd name="connsiteY12" fmla="*/ 1646129 h 2500551"/>
              <a:gd name="connsiteX13" fmla="*/ 251802 w 3478294"/>
              <a:gd name="connsiteY13" fmla="*/ 518369 h 2500551"/>
              <a:gd name="connsiteX0" fmla="*/ 253269 w 3479761"/>
              <a:gd name="connsiteY0" fmla="*/ 452256 h 2434438"/>
              <a:gd name="connsiteX1" fmla="*/ 1076229 w 3479761"/>
              <a:gd name="connsiteY1" fmla="*/ 71256 h 2434438"/>
              <a:gd name="connsiteX2" fmla="*/ 1975389 w 3479761"/>
              <a:gd name="connsiteY2" fmla="*/ 25536 h 2434438"/>
              <a:gd name="connsiteX3" fmla="*/ 2965989 w 3479761"/>
              <a:gd name="connsiteY3" fmla="*/ 360816 h 2434438"/>
              <a:gd name="connsiteX4" fmla="*/ 3087909 w 3479761"/>
              <a:gd name="connsiteY4" fmla="*/ 1122816 h 2434438"/>
              <a:gd name="connsiteX5" fmla="*/ 3468909 w 3479761"/>
              <a:gd name="connsiteY5" fmla="*/ 1686696 h 2434438"/>
              <a:gd name="connsiteX6" fmla="*/ 3301269 w 3479761"/>
              <a:gd name="connsiteY6" fmla="*/ 1930536 h 2434438"/>
              <a:gd name="connsiteX7" fmla="*/ 2554509 w 3479761"/>
              <a:gd name="connsiteY7" fmla="*/ 1701936 h 2434438"/>
              <a:gd name="connsiteX8" fmla="*/ 1670589 w 3479761"/>
              <a:gd name="connsiteY8" fmla="*/ 1732416 h 2434438"/>
              <a:gd name="connsiteX9" fmla="*/ 984789 w 3479761"/>
              <a:gd name="connsiteY9" fmla="*/ 2037216 h 2434438"/>
              <a:gd name="connsiteX10" fmla="*/ 740949 w 3479761"/>
              <a:gd name="connsiteY10" fmla="*/ 2387736 h 2434438"/>
              <a:gd name="connsiteX11" fmla="*/ 329469 w 3479761"/>
              <a:gd name="connsiteY11" fmla="*/ 2342016 h 2434438"/>
              <a:gd name="connsiteX12" fmla="*/ 9429 w 3479761"/>
              <a:gd name="connsiteY12" fmla="*/ 1580016 h 2434438"/>
              <a:gd name="connsiteX13" fmla="*/ 253269 w 3479761"/>
              <a:gd name="connsiteY13" fmla="*/ 452256 h 2434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479761" h="2434438">
                <a:moveTo>
                  <a:pt x="253269" y="452256"/>
                </a:moveTo>
                <a:cubicBezTo>
                  <a:pt x="431069" y="200796"/>
                  <a:pt x="789209" y="142376"/>
                  <a:pt x="1076229" y="71256"/>
                </a:cubicBezTo>
                <a:cubicBezTo>
                  <a:pt x="1363249" y="136"/>
                  <a:pt x="1660429" y="-22724"/>
                  <a:pt x="1975389" y="25536"/>
                </a:cubicBezTo>
                <a:cubicBezTo>
                  <a:pt x="2290349" y="73796"/>
                  <a:pt x="2780569" y="177936"/>
                  <a:pt x="2965989" y="360816"/>
                </a:cubicBezTo>
                <a:cubicBezTo>
                  <a:pt x="3151409" y="543696"/>
                  <a:pt x="3004089" y="901836"/>
                  <a:pt x="3087909" y="1122816"/>
                </a:cubicBezTo>
                <a:cubicBezTo>
                  <a:pt x="3171729" y="1343796"/>
                  <a:pt x="3433349" y="1552076"/>
                  <a:pt x="3468909" y="1686696"/>
                </a:cubicBezTo>
                <a:cubicBezTo>
                  <a:pt x="3504469" y="1821316"/>
                  <a:pt x="3453669" y="1927996"/>
                  <a:pt x="3301269" y="1930536"/>
                </a:cubicBezTo>
                <a:cubicBezTo>
                  <a:pt x="3148869" y="1933076"/>
                  <a:pt x="2826289" y="1734956"/>
                  <a:pt x="2554509" y="1701936"/>
                </a:cubicBezTo>
                <a:cubicBezTo>
                  <a:pt x="2282729" y="1668916"/>
                  <a:pt x="1932209" y="1676536"/>
                  <a:pt x="1670589" y="1732416"/>
                </a:cubicBezTo>
                <a:cubicBezTo>
                  <a:pt x="1408969" y="1788296"/>
                  <a:pt x="1139729" y="1927996"/>
                  <a:pt x="984789" y="2037216"/>
                </a:cubicBezTo>
                <a:cubicBezTo>
                  <a:pt x="829849" y="2146436"/>
                  <a:pt x="850169" y="2336936"/>
                  <a:pt x="740949" y="2387736"/>
                </a:cubicBezTo>
                <a:cubicBezTo>
                  <a:pt x="631729" y="2438536"/>
                  <a:pt x="451389" y="2476636"/>
                  <a:pt x="329469" y="2342016"/>
                </a:cubicBezTo>
                <a:cubicBezTo>
                  <a:pt x="207549" y="2207396"/>
                  <a:pt x="52609" y="2047376"/>
                  <a:pt x="9429" y="1580016"/>
                </a:cubicBezTo>
                <a:cubicBezTo>
                  <a:pt x="-33751" y="1112656"/>
                  <a:pt x="75469" y="703716"/>
                  <a:pt x="253269" y="452256"/>
                </a:cubicBezTo>
                <a:close/>
              </a:path>
            </a:pathLst>
          </a:custGeom>
          <a:solidFill>
            <a:srgbClr val="5E0902">
              <a:alpha val="81176"/>
            </a:srgbClr>
          </a:solidFill>
          <a:ln>
            <a:solidFill>
              <a:srgbClr val="5E09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891395" y="3513089"/>
            <a:ext cx="2145102" cy="609600"/>
          </a:xfrm>
          <a:prstGeom prst="roundRect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1560-1599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904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74</TotalTime>
  <Words>51</Words>
  <Application>Microsoft Office PowerPoint</Application>
  <PresentationFormat>On-screen Show (4:3)</PresentationFormat>
  <Paragraphs>27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Apex</vt:lpstr>
      <vt:lpstr>Russian Forts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Russian Forts</dc:title>
  <dc:creator>PG</dc:creator>
  <cp:lastModifiedBy>PG</cp:lastModifiedBy>
  <cp:revision>10</cp:revision>
  <dcterms:created xsi:type="dcterms:W3CDTF">2016-03-23T15:19:53Z</dcterms:created>
  <dcterms:modified xsi:type="dcterms:W3CDTF">2016-03-23T20:01:08Z</dcterms:modified>
</cp:coreProperties>
</file>