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0" r:id="rId6"/>
    <p:sldId id="256" r:id="rId7"/>
    <p:sldId id="262" r:id="rId8"/>
    <p:sldId id="265" r:id="rId9"/>
    <p:sldId id="259" r:id="rId10"/>
    <p:sldId id="266" r:id="rId11"/>
    <p:sldId id="267" r:id="rId12"/>
    <p:sldId id="261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99ED62-3CA4-4056-9D45-EE27ECF1EE8E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200455-ACB6-4B3F-93E1-A9E7E508AE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2672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1812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napoleon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invaDES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russia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2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746760"/>
            <a:ext cx="6998172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876800" y="228600"/>
            <a:ext cx="4048126" cy="22098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1812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entered Moscow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 city was on fire.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they left, the Russians destroyed the water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fire-fighting equipment.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1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40221"/>
            <a:ext cx="9144000" cy="53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8600" y="287721"/>
            <a:ext cx="4048126" cy="19050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1812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France, rather than stay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burned city of Moscow.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8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G\Desktop\MI6thGrade ClassCom\MI6th Activities\7 Russia\Adds\Napoleon 2 Russia\Napoleons retreat_from_moscow pub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124200" y="152400"/>
            <a:ext cx="5638800" cy="16002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French were short of food and fuel,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often attacked by Russian militia.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 were killed, starved to death,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froze as temperatures stayed below zero.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G\Desktop\MI6thGrade ClassCom\MI6th Activities\7 Russia\Adds\Napoleon 2 Russia\Napoleons retreat_from_moscow pub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295400" y="381000"/>
            <a:ext cx="6324600" cy="60960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make a map to show the progress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retreat of the French army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Write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troops on the line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by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listed on the data table</a:t>
            </a:r>
            <a:b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or named in the reading. </a:t>
            </a:r>
          </a:p>
          <a:p>
            <a:pPr algn="ctr"/>
            <a:endParaRPr lang="en-US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Draw lines between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places</a:t>
            </a:r>
            <a:b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show how the armies moved.  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Follow the map key and adjust the thickness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the lines to show the size of the armies.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major battles with a symbol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their locations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Compare your map with the famous one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on the next screen.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7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4550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081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4789"/>
            <a:ext cx="8229600" cy="3919347"/>
          </a:xfrm>
        </p:spPr>
      </p:pic>
    </p:spTree>
    <p:extLst>
      <p:ext uri="{BB962C8B-B14F-4D97-AF65-F5344CB8AC3E}">
        <p14:creationId xmlns:p14="http://schemas.microsoft.com/office/powerpoint/2010/main" val="201893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PG\Desktop\MI6thGrade ClassCom\MI6th Activities\7 Russia\Adds\Napoleon 2 Russia\Gillray_-_The_First_Ki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56" y="0"/>
            <a:ext cx="5159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8600" y="1676400"/>
            <a:ext cx="2971800" cy="36576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1803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France “kissing”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England.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wanted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fighting to end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he could focus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conquering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and Russia.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6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9" y="573405"/>
            <a:ext cx="8214041" cy="58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8600" y="1676400"/>
            <a:ext cx="2971800" cy="36576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summer 1812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French army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defeated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Russian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at Vitebsk –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delay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the Russians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move their main army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farther east.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G\Desktop\MI6thGrade ClassCom\MI6th Activities\7 Russia\Adds\Napoleon 2 Russia\Smolensk_by_h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"/>
            <a:ext cx="9121140" cy="58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560570" y="152400"/>
            <a:ext cx="3962400" cy="25146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fall 1812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French army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defeated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Russians at Smolensk –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Russians burned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and took all the food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they retreated east.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6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G\Desktop\MI6thGrade ClassCom\MI6th Activities\7 Russia\Adds\Napoleon 2 Russia\Polot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10000000" cy="76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6200" y="-30480"/>
            <a:ext cx="3962400" cy="254508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1812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combined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overwhelmed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French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 guard at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Polotsk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cut the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line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Napoleon’s army.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PG\Desktop\MI6thGrade ClassCom\MI6th Activities\7 Russia\Adds\Napoleon 2 Russia\Borodino Roubaud fle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" y="1013689"/>
            <a:ext cx="8665083" cy="51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38112" y="4953000"/>
            <a:ext cx="3748088" cy="18288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1812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Russian army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tried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stand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Borodino, near Moscow.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5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PG\Desktop\MI6thGrade ClassCom\MI6th Activities\7 Russia\Adds\Napoleon 2 Russia\Borodino French_cuirass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" y="304800"/>
            <a:ext cx="8990838" cy="59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2400" y="137160"/>
            <a:ext cx="2971800" cy="214884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1812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Borodino battle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many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fights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large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0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G\Desktop\MI6thGrade ClassCom\MI6th Activities\7 Russia\Adds\Napoleon 2 Russia\Battle of Borodino caval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38112" y="4953000"/>
            <a:ext cx="4129088" cy="18288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1812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Battle of Borodino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over, each side had lost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30,000 soldiers.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8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G\Desktop\MI6thGrade ClassCom\MI6th Activities\7 Russia\Adds\Napoleon 2 Russia\Borodino Napoleon Veresha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57200"/>
            <a:ext cx="9098280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2874" y="76200"/>
            <a:ext cx="4048126" cy="1981200"/>
          </a:xfrm>
          <a:prstGeom prst="wedgeRoundRectCallout">
            <a:avLst>
              <a:gd name="adj1" fmla="val -22976"/>
              <a:gd name="adj2" fmla="val 48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1812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Napoleon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 not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elite Guard into the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battle.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allowed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Russian army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escape and burn Moscow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62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9">
      <a:dk1>
        <a:srgbClr val="000D26"/>
      </a:dk1>
      <a:lt1>
        <a:srgbClr val="0070C0"/>
      </a:lt1>
      <a:dk2>
        <a:srgbClr val="002060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298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1812  napoleon invaDES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11</cp:revision>
  <dcterms:created xsi:type="dcterms:W3CDTF">2016-09-22T00:42:29Z</dcterms:created>
  <dcterms:modified xsi:type="dcterms:W3CDTF">2016-09-22T15:10:51Z</dcterms:modified>
</cp:coreProperties>
</file>