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61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E8F04C-CF81-402E-8142-384B4FA1064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8305800" cy="1981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How did a group of small countries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(less than 5 percent of the world)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claim the legal right to rule over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more than 80 percent of the world?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1"/>
            <a:ext cx="7772400" cy="2057400"/>
          </a:xfrm>
        </p:spPr>
        <p:txBody>
          <a:bodyPr/>
          <a:lstStyle/>
          <a:p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Colonies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see, for example, that Britain and Spain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avoided each other, except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islands of the Caribbean Sea.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1503907">
            <a:off x="2324100" y="3839598"/>
            <a:ext cx="762000" cy="503802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Britain and France, by contrast, often claimed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colonies in the same general areas, and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fought many battles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settle their claims.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38600" y="4071258"/>
            <a:ext cx="692727" cy="503802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761443">
            <a:off x="6188770" y="3871117"/>
            <a:ext cx="572502" cy="37851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761443">
            <a:off x="6617962" y="4209843"/>
            <a:ext cx="572502" cy="37851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839728">
            <a:off x="2713948" y="4200488"/>
            <a:ext cx="572502" cy="37851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07472" y="3048000"/>
            <a:ext cx="692727" cy="503802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792922" y="1730829"/>
            <a:ext cx="2922078" cy="1143000"/>
          </a:xfrm>
          <a:prstGeom prst="wedgeRoundRectCallout">
            <a:avLst>
              <a:gd name="adj1" fmla="val -48929"/>
              <a:gd name="adj2" fmla="val 7773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battles here</a:t>
            </a:r>
          </a:p>
          <a:p>
            <a:pPr algn="ctr"/>
            <a:r>
              <a:rPr lang="en-US" dirty="0" smtClean="0"/>
              <a:t>were especially important</a:t>
            </a:r>
          </a:p>
          <a:p>
            <a:pPr algn="ctr"/>
            <a:r>
              <a:rPr lang="en-US" dirty="0" smtClean="0"/>
              <a:t>in the early history</a:t>
            </a:r>
          </a:p>
          <a:p>
            <a:pPr algn="ctr"/>
            <a:r>
              <a:rPr lang="en-US" dirty="0" smtClean="0"/>
              <a:t>of the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prevent conflict between Spain and Portugal,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Catholic Pope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drew a line on the map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told each country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stay on its side of the line.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88128" y="4114800"/>
            <a:ext cx="38100" cy="20574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1676400" y="19812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why people in Brazil speak Portuguese,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people in most of the other countries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South and Central America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Spanish.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and Dutch colonists came into conflict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several places around the world –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notably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East Indies and South Africa.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43200" y="4301387"/>
            <a:ext cx="430129" cy="416365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87755" y="4049486"/>
            <a:ext cx="355478" cy="503802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25343" y="4410244"/>
            <a:ext cx="762000" cy="503802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56180" y="5257975"/>
            <a:ext cx="391026" cy="416365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4" y="293912"/>
            <a:ext cx="8589264" cy="490118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066800" y="52578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 not need to memorize all these details now.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remember this clickable map when you read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a colonial war in your history classes.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24100" y="3594373"/>
            <a:ext cx="762000" cy="503802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4" y="293912"/>
            <a:ext cx="8589264" cy="490118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066800" y="52578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can also help you understand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modern geographic patterns –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religion, trade, and culture.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24100" y="3594373"/>
            <a:ext cx="762000" cy="503802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2016, 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62000" y="1600200"/>
            <a:ext cx="7543800" cy="39624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 countries have claimed colonies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from their homeland for a long time –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since the ancient Phoenicians,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Greeks, Romans, South Asians, and Chinese.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1400s, however, advances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shipbuilding, navigation, storage, and weapons technology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some countries with good ports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venture far across the sea and claim land.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tiny country of Portugal, for example,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claimed land in South America, Africa,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Asia, and “the East Indies” (Indonesia).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Portugal’s larger neighbor, Spain,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claimed a lot of land in the Americas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little in Africa and the Philippines.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northern neighbor, France,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claimed land in North America, Africa,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many islands around the world.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Dutch sailors, (from the Netherlands)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claimed land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every continent, plus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 (the Dutch East India Company)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island country of Great Britain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claimed the most land – as they bragged,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sun never sets on the British Empire.”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“got into the game” too late,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had to settle for a few colonies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Africa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some islands in the Pacific Ocean.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57616" cy="411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33400"/>
            <a:ext cx="73152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was even later, and got even less.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02208" y="2926080"/>
            <a:ext cx="7315200" cy="256032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is based on a clickable map,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means that we can “turn layers on and off”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several countries at the same time.</a:t>
            </a:r>
          </a:p>
          <a:p>
            <a:pPr algn="ctr"/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show us where European countries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have conflicts over their colonial claims.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304</TotalTime>
  <Words>557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European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Footprints of the Kleptocracy</dc:title>
  <dc:creator>PG</dc:creator>
  <cp:lastModifiedBy>PG</cp:lastModifiedBy>
  <cp:revision>35</cp:revision>
  <dcterms:created xsi:type="dcterms:W3CDTF">2016-02-22T21:36:28Z</dcterms:created>
  <dcterms:modified xsi:type="dcterms:W3CDTF">2016-03-02T16:50:43Z</dcterms:modified>
</cp:coreProperties>
</file>