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79" r:id="rId3"/>
    <p:sldId id="395" r:id="rId4"/>
    <p:sldId id="381" r:id="rId5"/>
    <p:sldId id="380" r:id="rId6"/>
    <p:sldId id="399" r:id="rId7"/>
    <p:sldId id="257" r:id="rId8"/>
    <p:sldId id="350" r:id="rId9"/>
    <p:sldId id="383" r:id="rId10"/>
    <p:sldId id="352" r:id="rId11"/>
    <p:sldId id="384" r:id="rId12"/>
    <p:sldId id="353" r:id="rId13"/>
    <p:sldId id="385" r:id="rId14"/>
    <p:sldId id="354" r:id="rId15"/>
    <p:sldId id="386" r:id="rId16"/>
    <p:sldId id="387" r:id="rId17"/>
    <p:sldId id="388" r:id="rId18"/>
    <p:sldId id="358" r:id="rId19"/>
    <p:sldId id="389" r:id="rId20"/>
    <p:sldId id="390" r:id="rId21"/>
    <p:sldId id="359" r:id="rId22"/>
    <p:sldId id="360" r:id="rId23"/>
    <p:sldId id="396" r:id="rId24"/>
    <p:sldId id="363" r:id="rId25"/>
    <p:sldId id="362" r:id="rId26"/>
    <p:sldId id="364" r:id="rId27"/>
    <p:sldId id="365" r:id="rId28"/>
    <p:sldId id="374" r:id="rId29"/>
    <p:sldId id="366" r:id="rId30"/>
    <p:sldId id="367" r:id="rId31"/>
    <p:sldId id="368" r:id="rId32"/>
    <p:sldId id="371" r:id="rId33"/>
    <p:sldId id="369" r:id="rId34"/>
    <p:sldId id="391" r:id="rId35"/>
    <p:sldId id="398" r:id="rId36"/>
    <p:sldId id="397" r:id="rId37"/>
    <p:sldId id="376" r:id="rId38"/>
    <p:sldId id="400" r:id="rId39"/>
    <p:sldId id="314" r:id="rId40"/>
    <p:sldId id="394" r:id="rId41"/>
    <p:sldId id="401" r:id="rId42"/>
    <p:sldId id="375" r:id="rId43"/>
    <p:sldId id="3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048"/>
    <a:srgbClr val="800000"/>
    <a:srgbClr val="CCFF99"/>
    <a:srgbClr val="8AA088"/>
    <a:srgbClr val="657B63"/>
    <a:srgbClr val="99CCFF"/>
    <a:srgbClr val="FF9966"/>
    <a:srgbClr val="FF5050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6F82E3-D4C2-4282-9CAF-92077608C69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textbooks.wmisd.org/BI05.html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534400" cy="533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CC99"/>
                </a:solidFill>
              </a:rPr>
              <a:t>Rainforests, Deserts,</a:t>
            </a:r>
            <a:br>
              <a:rPr lang="en-US" sz="5400" b="1" dirty="0">
                <a:solidFill>
                  <a:srgbClr val="FFCC99"/>
                </a:solidFill>
              </a:rPr>
            </a:br>
            <a:r>
              <a:rPr lang="en-US" sz="5400" b="1" dirty="0">
                <a:solidFill>
                  <a:srgbClr val="FFCC99"/>
                </a:solidFill>
              </a:rPr>
              <a:t>and the </a:t>
            </a:r>
            <a:br>
              <a:rPr lang="en-US" sz="5400" b="1" dirty="0">
                <a:solidFill>
                  <a:srgbClr val="FFCC99"/>
                </a:solidFill>
              </a:rPr>
            </a:br>
            <a:r>
              <a:rPr lang="en-US" sz="5400" b="1" dirty="0">
                <a:solidFill>
                  <a:srgbClr val="FFCC99"/>
                </a:solidFill>
              </a:rPr>
              <a:t>Transitions </a:t>
            </a:r>
            <a:br>
              <a:rPr lang="en-US" sz="5400" b="1" dirty="0">
                <a:solidFill>
                  <a:srgbClr val="FFCC99"/>
                </a:solidFill>
              </a:rPr>
            </a:br>
            <a:r>
              <a:rPr lang="en-US" sz="5400" b="1" dirty="0">
                <a:solidFill>
                  <a:srgbClr val="FFCC99"/>
                </a:solidFill>
              </a:rPr>
              <a:t>Between Them</a:t>
            </a:r>
            <a:br>
              <a:rPr lang="en-US" sz="5400" dirty="0">
                <a:solidFill>
                  <a:srgbClr val="FFCC99"/>
                </a:solidFill>
              </a:rPr>
            </a:br>
            <a:br>
              <a:rPr lang="en-US" sz="2400" dirty="0">
                <a:solidFill>
                  <a:srgbClr val="FFCC99"/>
                </a:solidFill>
              </a:rPr>
            </a:br>
            <a:r>
              <a:rPr lang="en-US" sz="2400" b="1" dirty="0">
                <a:solidFill>
                  <a:srgbClr val="FFCC99"/>
                </a:solidFill>
              </a:rPr>
              <a:t>How to make</a:t>
            </a:r>
            <a:br>
              <a:rPr lang="en-US" sz="2400" b="1" dirty="0">
                <a:solidFill>
                  <a:srgbClr val="FFCC99"/>
                </a:solidFill>
              </a:rPr>
            </a:br>
            <a:r>
              <a:rPr lang="en-US" sz="2400" b="1" dirty="0">
                <a:solidFill>
                  <a:srgbClr val="FFCC99"/>
                </a:solidFill>
              </a:rPr>
              <a:t>a good mental map</a:t>
            </a:r>
            <a:br>
              <a:rPr lang="en-US" sz="2400" b="1" dirty="0">
                <a:solidFill>
                  <a:srgbClr val="FFCC99"/>
                </a:solidFill>
              </a:rPr>
            </a:br>
            <a:r>
              <a:rPr lang="en-US" sz="2400" b="1" dirty="0">
                <a:solidFill>
                  <a:srgbClr val="FFCC99"/>
                </a:solidFill>
              </a:rPr>
              <a:t>of the regions of</a:t>
            </a:r>
            <a:br>
              <a:rPr lang="en-US" sz="2400" b="1" dirty="0">
                <a:solidFill>
                  <a:srgbClr val="FFCC99"/>
                </a:solidFill>
              </a:rPr>
            </a:br>
            <a:r>
              <a:rPr lang="en-US" sz="4900" b="1" dirty="0">
                <a:solidFill>
                  <a:srgbClr val="FFCC99"/>
                </a:solidFill>
              </a:rPr>
              <a:t>Africa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6118861" y="1039310"/>
            <a:ext cx="45719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flipH="1" flipV="1">
            <a:off x="6124196" y="3944170"/>
            <a:ext cx="45719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13769" y="259678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0861" y="465418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9222" y="3775104"/>
            <a:ext cx="4388978" cy="2999076"/>
          </a:xfrm>
          <a:prstGeom prst="roundRect">
            <a:avLst>
              <a:gd name="adj" fmla="val 113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Africa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good place to study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effects of latitude.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WHY?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6118861" y="1039310"/>
            <a:ext cx="45719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flipH="1" flipV="1">
            <a:off x="6124196" y="3944170"/>
            <a:ext cx="45719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13769" y="259678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0861" y="465418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9222" y="3775104"/>
            <a:ext cx="4388978" cy="2999076"/>
          </a:xfrm>
          <a:prstGeom prst="roundRect">
            <a:avLst>
              <a:gd name="adj" fmla="val 113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Africa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good place to study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effects of latitude.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WHY?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1622" y="5036820"/>
            <a:ext cx="4084177" cy="1744980"/>
          </a:xfrm>
          <a:prstGeom prst="roundRect">
            <a:avLst>
              <a:gd name="adj" fmla="val 1130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anything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depends on latitude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 happen 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twice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Africa –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both north and south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399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276600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1"/>
            <a:ext cx="4806802" cy="311987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09800" y="1809111"/>
            <a:ext cx="2057401" cy="1000735"/>
          </a:xfrm>
          <a:prstGeom prst="wedgeRoundRectCallout">
            <a:avLst>
              <a:gd name="adj1" fmla="val 108376"/>
              <a:gd name="adj2" fmla="val 105629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" y="1447800"/>
            <a:ext cx="4065365" cy="1504893"/>
          </a:xfrm>
          <a:prstGeom prst="wedgeRoundRectCallout">
            <a:avLst>
              <a:gd name="adj1" fmla="val 83175"/>
              <a:gd name="adj2" fmla="val -2844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Africa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dense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north 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19224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276600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381000" y="3922948"/>
            <a:ext cx="4114800" cy="1030052"/>
          </a:xfrm>
          <a:prstGeom prst="wedgeRoundRectCallout">
            <a:avLst>
              <a:gd name="adj1" fmla="val 91556"/>
              <a:gd name="adj2" fmla="val -34030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rainforest continues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south of the equator.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1"/>
            <a:ext cx="4806802" cy="311987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209800" y="1809111"/>
            <a:ext cx="2057401" cy="1000735"/>
          </a:xfrm>
          <a:prstGeom prst="wedgeRoundRectCallout">
            <a:avLst>
              <a:gd name="adj1" fmla="val 108376"/>
              <a:gd name="adj2" fmla="val 105629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28600" y="1447800"/>
            <a:ext cx="4065365" cy="1504893"/>
          </a:xfrm>
          <a:prstGeom prst="wedgeRoundRectCallout">
            <a:avLst>
              <a:gd name="adj1" fmla="val 83175"/>
              <a:gd name="adj2" fmla="val -2844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Africa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dense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north 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30287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276600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1826" y="5311901"/>
            <a:ext cx="1238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200"/>
            <a:ext cx="8485940" cy="17526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04800" y="1981200"/>
            <a:ext cx="3200400" cy="1443990"/>
          </a:xfrm>
          <a:prstGeom prst="wedgeRoundRectCallout">
            <a:avLst>
              <a:gd name="adj1" fmla="val 96307"/>
              <a:gd name="adj2" fmla="val -5098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area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North Africa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barren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276600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4800600"/>
            <a:ext cx="3489960" cy="1828800"/>
          </a:xfrm>
          <a:prstGeom prst="wedgeRoundRectCallout">
            <a:avLst>
              <a:gd name="adj1" fmla="val 104393"/>
              <a:gd name="adj2" fmla="val -1099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Africa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another desert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distance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equator.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1826" y="5311901"/>
            <a:ext cx="1238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200"/>
            <a:ext cx="8485940" cy="17526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04800" y="1981200"/>
            <a:ext cx="3200400" cy="1443990"/>
          </a:xfrm>
          <a:prstGeom prst="wedgeRoundRectCallout">
            <a:avLst>
              <a:gd name="adj1" fmla="val 96307"/>
              <a:gd name="adj2" fmla="val -5098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area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North Africa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barren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276600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1826" y="5311901"/>
            <a:ext cx="1238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200"/>
            <a:ext cx="8485940" cy="1752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0200" y="3276600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52400" y="4800600"/>
            <a:ext cx="3489960" cy="1828800"/>
          </a:xfrm>
          <a:prstGeom prst="wedgeRoundRectCallout">
            <a:avLst>
              <a:gd name="adj1" fmla="val 104393"/>
              <a:gd name="adj2" fmla="val -1099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Africa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another desert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distance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equator.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1826" y="5311901"/>
            <a:ext cx="1238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04800" y="1981200"/>
            <a:ext cx="3200400" cy="1443990"/>
          </a:xfrm>
          <a:prstGeom prst="wedgeRoundRectCallout">
            <a:avLst>
              <a:gd name="adj1" fmla="val 96307"/>
              <a:gd name="adj2" fmla="val -5098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area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North Africa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barren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3429000" y="5948351"/>
            <a:ext cx="3962400" cy="909649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smaller, because Africa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as “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wide” there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8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7692" y="4460855"/>
            <a:ext cx="18289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Thorn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Forests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5695" y="2656267"/>
            <a:ext cx="13853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Savanna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1343095"/>
            <a:ext cx="2924080" cy="1313172"/>
          </a:xfrm>
          <a:prstGeom prst="wedgeRoundRectCallout">
            <a:avLst>
              <a:gd name="adj1" fmla="val 85631"/>
              <a:gd name="adj2" fmla="val 5606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24739" y="2419934"/>
            <a:ext cx="3160515" cy="1085266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mixtures 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tall grasses, shrubs,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short trees.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5" y="3290332"/>
            <a:ext cx="4924875" cy="347726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00465" y="686392"/>
            <a:ext cx="3352800" cy="2931145"/>
          </a:xfrm>
          <a:prstGeom prst="wedgeRoundRectCallout">
            <a:avLst>
              <a:gd name="adj1" fmla="val 114735"/>
              <a:gd name="adj2" fmla="val 8795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deserts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rainforest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savannas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thorn forests)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9280"/>
            <a:ext cx="5806440" cy="66918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454052" y="2590800"/>
            <a:ext cx="54991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655851" y="838200"/>
            <a:ext cx="1752600" cy="1752600"/>
          </a:xfrm>
          <a:prstGeom prst="wedgeRoundRectCallout">
            <a:avLst>
              <a:gd name="adj1" fmla="val 115875"/>
              <a:gd name="adj2" fmla="val 5105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0" y="838200"/>
            <a:ext cx="3040380" cy="2718000"/>
          </a:xfrm>
          <a:prstGeom prst="roundRect">
            <a:avLst>
              <a:gd name="adj" fmla="val 94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memorize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one line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Africa,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at the western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of the continent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go directly east.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9280"/>
            <a:ext cx="5806440" cy="66918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454052" y="2590800"/>
            <a:ext cx="54991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203633" y="284967"/>
            <a:ext cx="2678952" cy="2133707"/>
          </a:xfrm>
          <a:prstGeom prst="wedgeRoundRectCallout">
            <a:avLst>
              <a:gd name="adj1" fmla="val 30692"/>
              <a:gd name="adj2" fmla="val 6625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comes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Africa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north of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eastern tip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continent.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55851" y="838200"/>
            <a:ext cx="1752600" cy="1752600"/>
          </a:xfrm>
          <a:prstGeom prst="wedgeRoundRectCallout">
            <a:avLst>
              <a:gd name="adj1" fmla="val 115875"/>
              <a:gd name="adj2" fmla="val 5105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0" y="838200"/>
            <a:ext cx="3040380" cy="2718000"/>
          </a:xfrm>
          <a:prstGeom prst="roundRect">
            <a:avLst>
              <a:gd name="adj" fmla="val 94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memorize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one line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Africa,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at the western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of the continent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go directly east.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7620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  Definition:  a </a:t>
            </a:r>
            <a:r>
              <a:rPr lang="en-US" sz="2400" b="1" dirty="0">
                <a:solidFill>
                  <a:srgbClr val="002060"/>
                </a:solidFill>
              </a:rPr>
              <a:t>region </a:t>
            </a:r>
            <a:r>
              <a:rPr lang="en-US" sz="2400" dirty="0">
                <a:solidFill>
                  <a:srgbClr val="00206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</a:t>
            </a:r>
            <a:r>
              <a:rPr lang="en-US" sz="2400" u="sng" dirty="0">
                <a:solidFill>
                  <a:srgbClr val="002060"/>
                </a:solidFill>
              </a:rPr>
              <a:t>and</a:t>
            </a:r>
            <a:r>
              <a:rPr lang="en-US" sz="2400" dirty="0">
                <a:solidFill>
                  <a:srgbClr val="002060"/>
                </a:solidFill>
              </a:rPr>
              <a:t> close to each other   </a:t>
            </a:r>
          </a:p>
        </p:txBody>
      </p:sp>
    </p:spTree>
    <p:extLst>
      <p:ext uri="{BB962C8B-B14F-4D97-AF65-F5344CB8AC3E}">
        <p14:creationId xmlns:p14="http://schemas.microsoft.com/office/powerpoint/2010/main" val="28740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9280"/>
            <a:ext cx="5806440" cy="66918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060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454052" y="2590800"/>
            <a:ext cx="54991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203633" y="284967"/>
            <a:ext cx="2678952" cy="2133707"/>
          </a:xfrm>
          <a:prstGeom prst="wedgeRoundRectCallout">
            <a:avLst>
              <a:gd name="adj1" fmla="val 30692"/>
              <a:gd name="adj2" fmla="val 6625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comes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Africa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north of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eastern tip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continent.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55851" y="838200"/>
            <a:ext cx="1752600" cy="1752600"/>
          </a:xfrm>
          <a:prstGeom prst="wedgeRoundRectCallout">
            <a:avLst>
              <a:gd name="adj1" fmla="val 115875"/>
              <a:gd name="adj2" fmla="val 5105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0" y="838200"/>
            <a:ext cx="3040380" cy="2718000"/>
          </a:xfrm>
          <a:prstGeom prst="roundRect">
            <a:avLst>
              <a:gd name="adj" fmla="val 94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memorize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one line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Africa,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at the western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of the continent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go directly east.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5186" y="4037221"/>
            <a:ext cx="3501014" cy="2718000"/>
          </a:xfrm>
          <a:prstGeom prst="roundRect">
            <a:avLst>
              <a:gd name="adj" fmla="val 9435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separates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dry desert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places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get enough rain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people to grow food.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9280"/>
            <a:ext cx="5806439" cy="66918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276601" y="2590800"/>
            <a:ext cx="5791198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9458" y="1683371"/>
            <a:ext cx="3040380" cy="2984400"/>
          </a:xfrm>
          <a:prstGeom prst="roundRect">
            <a:avLst>
              <a:gd name="adj" fmla="val 685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also runs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the edge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area that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 enough rain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mosquitoes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cause malaria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really bad disease).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1" y="3794760"/>
            <a:ext cx="5789388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76601" y="2590800"/>
            <a:ext cx="57920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3855720" y="2449154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82440" y="228600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572000" y="2464394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983480" y="2571074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638800" y="256032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324600" y="251460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934200" y="243840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299960" y="246888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675120" y="143256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6200" y="958672"/>
            <a:ext cx="3101339" cy="4070528"/>
          </a:xfrm>
          <a:prstGeom prst="roundRect">
            <a:avLst>
              <a:gd name="adj" fmla="val 493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surprisingly,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 cities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ancient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empires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just barely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rainy side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line –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rain for crops,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dry enough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limit malaria.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1" y="3794760"/>
            <a:ext cx="5789388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76601" y="2590800"/>
            <a:ext cx="57920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3855720" y="2449154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82440" y="228600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572000" y="2464394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983480" y="2571074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638800" y="256032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324600" y="251460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934200" y="243840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299960" y="246888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675120" y="1432560"/>
            <a:ext cx="304800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6477000" y="152402"/>
            <a:ext cx="2514600" cy="838199"/>
          </a:xfrm>
          <a:prstGeom prst="wedgeRoundRectCallout">
            <a:avLst>
              <a:gd name="adj1" fmla="val -32778"/>
              <a:gd name="adj2" fmla="val 101591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Memphis</a:t>
            </a:r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(Giza) – </a:t>
            </a:r>
          </a:p>
          <a:p>
            <a:pPr algn="ctr"/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the Nile River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3177539" y="304801"/>
            <a:ext cx="2461261" cy="838199"/>
          </a:xfrm>
          <a:prstGeom prst="wedgeRoundRectCallout">
            <a:avLst>
              <a:gd name="adj1" fmla="val -3081"/>
              <a:gd name="adj2" fmla="val 181591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Timbuktu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the Niger River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434840" y="3429000"/>
            <a:ext cx="2423160" cy="1420401"/>
          </a:xfrm>
          <a:prstGeom prst="wedgeRoundRectCallout">
            <a:avLst>
              <a:gd name="adj1" fmla="val -48624"/>
              <a:gd name="adj2" fmla="val -117323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 exceptions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desert cities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 big rivers.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303903" y="3276600"/>
            <a:ext cx="3169920" cy="1752600"/>
          </a:xfrm>
          <a:prstGeom prst="wedgeRoundRectCallout">
            <a:avLst>
              <a:gd name="adj1" fmla="val 29298"/>
              <a:gd name="adj2" fmla="val -134741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 exceptions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desert cities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 big rivers.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00" y="958672"/>
            <a:ext cx="3101339" cy="4070528"/>
          </a:xfrm>
          <a:prstGeom prst="roundRect">
            <a:avLst>
              <a:gd name="adj" fmla="val 493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surprisingly,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 cities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ancient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empires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just barely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rainy side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line –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rain for crops,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dry enough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limit malaria.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76601" y="2590800"/>
            <a:ext cx="5788528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7630" y="255729"/>
            <a:ext cx="3101339" cy="1801671"/>
          </a:xfrm>
          <a:prstGeom prst="roundRect">
            <a:avLst>
              <a:gd name="adj" fmla="val 493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we will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outlines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three areas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high, hilly land.</a:t>
            </a:r>
          </a:p>
        </p:txBody>
      </p:sp>
    </p:spTree>
    <p:extLst>
      <p:ext uri="{BB962C8B-B14F-4D97-AF65-F5344CB8AC3E}">
        <p14:creationId xmlns:p14="http://schemas.microsoft.com/office/powerpoint/2010/main" val="4021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3276601" y="2590800"/>
            <a:ext cx="5788528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92230" y="2209800"/>
            <a:ext cx="2831970" cy="1357015"/>
          </a:xfrm>
          <a:prstGeom prst="wedgeRoundRectCallout">
            <a:avLst>
              <a:gd name="adj1" fmla="val 105440"/>
              <a:gd name="adj2" fmla="val -10408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Atlas Mountains,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northwest.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746" y="247897"/>
            <a:ext cx="3101339" cy="1801671"/>
          </a:xfrm>
          <a:prstGeom prst="roundRect">
            <a:avLst>
              <a:gd name="adj" fmla="val 4938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we will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outlines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three areas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high, hilly land.</a:t>
            </a:r>
          </a:p>
        </p:txBody>
      </p:sp>
    </p:spTree>
    <p:extLst>
      <p:ext uri="{BB962C8B-B14F-4D97-AF65-F5344CB8AC3E}">
        <p14:creationId xmlns:p14="http://schemas.microsoft.com/office/powerpoint/2010/main" val="2879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3276601" y="2590800"/>
            <a:ext cx="57920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89389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92230" y="2209800"/>
            <a:ext cx="2831970" cy="1357015"/>
          </a:xfrm>
          <a:prstGeom prst="wedgeRoundRectCallout">
            <a:avLst>
              <a:gd name="adj1" fmla="val 105440"/>
              <a:gd name="adj2" fmla="val -1040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Atlas Mountains,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northwest.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85800" y="5383603"/>
            <a:ext cx="2831970" cy="1357015"/>
          </a:xfrm>
          <a:prstGeom prst="wedgeRoundRectCallout">
            <a:avLst>
              <a:gd name="adj1" fmla="val 149568"/>
              <a:gd name="adj2" fmla="val 36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Drakensberg,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southeast.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746" y="247897"/>
            <a:ext cx="3101339" cy="1801671"/>
          </a:xfrm>
          <a:prstGeom prst="roundRect">
            <a:avLst>
              <a:gd name="adj" fmla="val 4938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we will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outlines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three areas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high, hilly land.</a:t>
            </a:r>
          </a:p>
        </p:txBody>
      </p:sp>
    </p:spTree>
    <p:extLst>
      <p:ext uri="{BB962C8B-B14F-4D97-AF65-F5344CB8AC3E}">
        <p14:creationId xmlns:p14="http://schemas.microsoft.com/office/powerpoint/2010/main" val="25855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276601" y="2590800"/>
            <a:ext cx="57920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92230" y="2209800"/>
            <a:ext cx="2831970" cy="1357015"/>
          </a:xfrm>
          <a:prstGeom prst="wedgeRoundRectCallout">
            <a:avLst>
              <a:gd name="adj1" fmla="val 105440"/>
              <a:gd name="adj2" fmla="val -1040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 Mountains,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northwest.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85800" y="5383603"/>
            <a:ext cx="2831970" cy="1357015"/>
          </a:xfrm>
          <a:prstGeom prst="wedgeRoundRectCallout">
            <a:avLst>
              <a:gd name="adj1" fmla="val 149568"/>
              <a:gd name="adj2" fmla="val 36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Drakensberg,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southeast.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143000" y="3820754"/>
            <a:ext cx="2831970" cy="1357015"/>
          </a:xfrm>
          <a:prstGeom prst="wedgeRoundRectCallout">
            <a:avLst>
              <a:gd name="adj1" fmla="val 164098"/>
              <a:gd name="adj2" fmla="val -6702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large area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East Africa.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4746" y="247897"/>
            <a:ext cx="3101339" cy="1801671"/>
          </a:xfrm>
          <a:prstGeom prst="roundRect">
            <a:avLst>
              <a:gd name="adj" fmla="val 4938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we will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outlines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three areas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high, hilly land.</a:t>
            </a:r>
          </a:p>
        </p:txBody>
      </p:sp>
    </p:spTree>
    <p:extLst>
      <p:ext uri="{BB962C8B-B14F-4D97-AF65-F5344CB8AC3E}">
        <p14:creationId xmlns:p14="http://schemas.microsoft.com/office/powerpoint/2010/main" val="23326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276601" y="2590800"/>
            <a:ext cx="579206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92230" y="2209800"/>
            <a:ext cx="2831970" cy="1357015"/>
          </a:xfrm>
          <a:prstGeom prst="wedgeRoundRectCallout">
            <a:avLst>
              <a:gd name="adj1" fmla="val 105440"/>
              <a:gd name="adj2" fmla="val -1040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 Mountains,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northwest.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85800" y="5383603"/>
            <a:ext cx="2831970" cy="1357015"/>
          </a:xfrm>
          <a:prstGeom prst="wedgeRoundRectCallout">
            <a:avLst>
              <a:gd name="adj1" fmla="val 149568"/>
              <a:gd name="adj2" fmla="val 36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Drakensberg, 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southeast.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143000" y="3820754"/>
            <a:ext cx="2831970" cy="1357015"/>
          </a:xfrm>
          <a:prstGeom prst="wedgeRoundRectCallout">
            <a:avLst>
              <a:gd name="adj1" fmla="val 164098"/>
              <a:gd name="adj2" fmla="val -670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large area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to the coast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East Africa.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740323" y="4300653"/>
            <a:ext cx="3074590" cy="1357015"/>
          </a:xfrm>
          <a:prstGeom prst="wedgeRoundRectCallout">
            <a:avLst>
              <a:gd name="adj1" fmla="val 55724"/>
              <a:gd name="adj2" fmla="val -85336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called,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surprisingly, the</a:t>
            </a:r>
          </a:p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 African Highlands.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746" y="247897"/>
            <a:ext cx="3101339" cy="1801671"/>
          </a:xfrm>
          <a:prstGeom prst="roundRect">
            <a:avLst>
              <a:gd name="adj" fmla="val 4938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we will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outlines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three areas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high, hilly land.</a:t>
            </a:r>
          </a:p>
        </p:txBody>
      </p:sp>
    </p:spTree>
    <p:extLst>
      <p:ext uri="{BB962C8B-B14F-4D97-AF65-F5344CB8AC3E}">
        <p14:creationId xmlns:p14="http://schemas.microsoft.com/office/powerpoint/2010/main" val="36889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29001" y="2590800"/>
            <a:ext cx="4114799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0350" y="838200"/>
            <a:ext cx="3150050" cy="2718000"/>
          </a:xfrm>
          <a:prstGeom prst="roundRect">
            <a:avLst>
              <a:gd name="adj" fmla="val 94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add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more lines,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 blurry line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halfway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equator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desert line.</a:t>
            </a:r>
          </a:p>
        </p:txBody>
      </p:sp>
    </p:spTree>
    <p:extLst>
      <p:ext uri="{BB962C8B-B14F-4D97-AF65-F5344CB8AC3E}">
        <p14:creationId xmlns:p14="http://schemas.microsoft.com/office/powerpoint/2010/main" val="19240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7620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  Definition:  a </a:t>
            </a:r>
            <a:r>
              <a:rPr lang="en-US" sz="2400" b="1" dirty="0">
                <a:solidFill>
                  <a:srgbClr val="002060"/>
                </a:solidFill>
              </a:rPr>
              <a:t>region </a:t>
            </a:r>
            <a:r>
              <a:rPr lang="en-US" sz="2400" dirty="0">
                <a:solidFill>
                  <a:srgbClr val="00206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</a:t>
            </a:r>
            <a:r>
              <a:rPr lang="en-US" sz="2400" u="sng" dirty="0">
                <a:solidFill>
                  <a:srgbClr val="002060"/>
                </a:solidFill>
              </a:rPr>
              <a:t>and</a:t>
            </a:r>
            <a:r>
              <a:rPr lang="en-US" sz="2400" dirty="0">
                <a:solidFill>
                  <a:srgbClr val="002060"/>
                </a:solidFill>
              </a:rPr>
              <a:t> close to each other 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8654" y="2362200"/>
            <a:ext cx="5418746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line around the places. 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You’re making a 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map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588960" y="4735292"/>
            <a:ext cx="3108960" cy="1357204"/>
          </a:xfrm>
          <a:prstGeom prst="wedgeRoundRectCallout">
            <a:avLst>
              <a:gd name="adj1" fmla="val 71366"/>
              <a:gd name="adj2" fmla="val -7006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one goes</a:t>
            </a:r>
          </a:p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same distance</a:t>
            </a:r>
          </a:p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the equator.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350" y="838200"/>
            <a:ext cx="3150050" cy="2718000"/>
          </a:xfrm>
          <a:prstGeom prst="roundRect">
            <a:avLst>
              <a:gd name="adj" fmla="val 94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add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more lines,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 blurry line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halfway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equator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desert line.</a:t>
            </a:r>
          </a:p>
        </p:txBody>
      </p:sp>
    </p:spTree>
    <p:extLst>
      <p:ext uri="{BB962C8B-B14F-4D97-AF65-F5344CB8AC3E}">
        <p14:creationId xmlns:p14="http://schemas.microsoft.com/office/powerpoint/2010/main" val="33875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7692" y="4460855"/>
            <a:ext cx="18289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Thorn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Forests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5695" y="2656267"/>
            <a:ext cx="13853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Savanna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7500"/>
            <a:ext cx="4191000" cy="29591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7283" y="3601620"/>
            <a:ext cx="4416329" cy="1575000"/>
          </a:xfrm>
          <a:prstGeom prst="roundRect">
            <a:avLst>
              <a:gd name="adj" fmla="val 94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fuzzy lines go between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rainforests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savannas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thorn forests).</a:t>
            </a:r>
          </a:p>
        </p:txBody>
      </p:sp>
    </p:spTree>
    <p:extLst>
      <p:ext uri="{BB962C8B-B14F-4D97-AF65-F5344CB8AC3E}">
        <p14:creationId xmlns:p14="http://schemas.microsoft.com/office/powerpoint/2010/main" val="25534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5629" y="3238823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346" y="3838988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560" y="5311901"/>
            <a:ext cx="11913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6679" y="1828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Desert</a:t>
            </a:r>
          </a:p>
        </p:txBody>
      </p: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7692" y="4460855"/>
            <a:ext cx="18289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Thorn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Forests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5695" y="2656267"/>
            <a:ext cx="13853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Savanna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1194275" y="3886200"/>
            <a:ext cx="3200400" cy="2390721"/>
          </a:xfrm>
          <a:prstGeom prst="wedgeRoundRectCallout">
            <a:avLst>
              <a:gd name="adj1" fmla="val 81977"/>
              <a:gd name="adj2" fmla="val -116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one more</a:t>
            </a:r>
          </a:p>
          <a:p>
            <a:pPr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blurry diagonal line</a:t>
            </a:r>
          </a:p>
          <a:p>
            <a:pPr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separate</a:t>
            </a:r>
          </a:p>
          <a:p>
            <a:pPr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thorn forest</a:t>
            </a:r>
          </a:p>
          <a:p>
            <a:pPr algn="ctr"/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desert.</a:t>
            </a:r>
          </a:p>
        </p:txBody>
      </p:sp>
    </p:spTree>
    <p:extLst>
      <p:ext uri="{BB962C8B-B14F-4D97-AF65-F5344CB8AC3E}">
        <p14:creationId xmlns:p14="http://schemas.microsoft.com/office/powerpoint/2010/main" val="16362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823" y="230854"/>
            <a:ext cx="3150050" cy="6542497"/>
          </a:xfrm>
          <a:prstGeom prst="roundRect">
            <a:avLst>
              <a:gd name="adj" fmla="val 9435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That’s it !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good mental map of Africa –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five vegetation regions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three highland areas.</a:t>
            </a: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823" y="230854"/>
            <a:ext cx="3150050" cy="6542497"/>
          </a:xfrm>
          <a:prstGeom prst="roundRect">
            <a:avLst>
              <a:gd name="adj" fmla="val 9435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That’s it !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good mental map of Africa –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five vegetation regions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three highland areas.</a:t>
            </a: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1905000"/>
            <a:ext cx="3065517" cy="4792151"/>
          </a:xfrm>
          <a:prstGeom prst="roundRect">
            <a:avLst>
              <a:gd name="adj" fmla="val 5094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This map can help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you understand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geographic patterns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many things, including plant cover, fires, floods,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wild animals and hunting,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farming and animal herding,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human migration,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languages and religions,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empires and trade routes,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slave-capture areas,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European colonies,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many diseases,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some effects of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global climate change.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823" y="230854"/>
            <a:ext cx="3150050" cy="6542497"/>
          </a:xfrm>
          <a:prstGeom prst="roundRect">
            <a:avLst>
              <a:gd name="adj" fmla="val 9435"/>
            </a:avLst>
          </a:prstGeom>
          <a:solidFill>
            <a:srgbClr val="8AA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That’s it !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good mental map of Africa –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five vegetation regions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three highland areas.</a:t>
            </a: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1828800"/>
            <a:ext cx="3065517" cy="4868351"/>
          </a:xfrm>
          <a:prstGeom prst="roundRect">
            <a:avLst>
              <a:gd name="adj" fmla="val 5094"/>
            </a:avLst>
          </a:prstGeom>
          <a:solidFill>
            <a:srgbClr val="8AA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This map can help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you understand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geographic patterns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many things, including plant cover, fires, floods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wild animals and hunting,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farming and animal herding,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human migration,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languages and religions,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empires and trade routes,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slave-capture areas,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European colonies,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many diseases,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some effects of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global climate change.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28600" y="3429000"/>
            <a:ext cx="3331540" cy="3041934"/>
          </a:xfrm>
          <a:prstGeom prst="roundRect">
            <a:avLst>
              <a:gd name="adj" fmla="val 94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area,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something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 about it?</a:t>
            </a:r>
          </a:p>
        </p:txBody>
      </p:sp>
    </p:spTree>
    <p:extLst>
      <p:ext uri="{BB962C8B-B14F-4D97-AF65-F5344CB8AC3E}">
        <p14:creationId xmlns:p14="http://schemas.microsoft.com/office/powerpoint/2010/main" val="18027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9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823" y="230854"/>
            <a:ext cx="3150050" cy="6542497"/>
          </a:xfrm>
          <a:prstGeom prst="roundRect">
            <a:avLst>
              <a:gd name="adj" fmla="val 9435"/>
            </a:avLst>
          </a:prstGeom>
          <a:solidFill>
            <a:srgbClr val="8AA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That’s it !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good mental map of Africa –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five vegetation regions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three highland areas.</a:t>
            </a: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1828800"/>
            <a:ext cx="3065517" cy="4868351"/>
          </a:xfrm>
          <a:prstGeom prst="roundRect">
            <a:avLst>
              <a:gd name="adj" fmla="val 5094"/>
            </a:avLst>
          </a:prstGeom>
          <a:solidFill>
            <a:srgbClr val="8AA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This map can help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you understand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geographic patterns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many things, including plant cover, fires, floods,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wild animals and hunting,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farming and animal herding,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human migration,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languages and religions,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empires and trade routes,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slave-capture areas,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European colonies,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many diseases,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some effects of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global climate change.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280180" y="609600"/>
            <a:ext cx="204473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Atlas Mountains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12541" y="1676400"/>
            <a:ext cx="3330868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Sahara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(the name means desert!)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43399" y="2667000"/>
            <a:ext cx="1481667" cy="4572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Savanna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12898" y="3566160"/>
            <a:ext cx="1416502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Rainforest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276619" y="2834640"/>
            <a:ext cx="1486381" cy="1356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East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Africa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Highlands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71722" y="4465320"/>
            <a:ext cx="1091078" cy="812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Thorn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Forest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58657" y="5241470"/>
            <a:ext cx="1313064" cy="812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Kalahari</a:t>
            </a:r>
          </a:p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Desert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81800" y="6019800"/>
            <a:ext cx="1752600" cy="4060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Drakensberg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8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rgbClr val="5C5048">
              <a:alpha val="52157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rgbClr val="5C5048">
              <a:alpha val="52157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rgbClr val="5C5048">
              <a:alpha val="52157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4970" y="3429000"/>
            <a:ext cx="3035430" cy="3041934"/>
          </a:xfrm>
          <a:prstGeom prst="roundRect">
            <a:avLst>
              <a:gd name="adj" fmla="val 94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what 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lines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photo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satellite.</a:t>
            </a:r>
          </a:p>
        </p:txBody>
      </p:sp>
    </p:spTree>
    <p:extLst>
      <p:ext uri="{BB962C8B-B14F-4D97-AF65-F5344CB8AC3E}">
        <p14:creationId xmlns:p14="http://schemas.microsoft.com/office/powerpoint/2010/main" val="26810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30" y="79280"/>
            <a:ext cx="5801098" cy="66918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412900" y="2590800"/>
            <a:ext cx="4130900" cy="0"/>
          </a:xfrm>
          <a:prstGeom prst="line">
            <a:avLst/>
          </a:prstGeom>
          <a:ln w="114300" cap="rnd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75740" y="3794760"/>
            <a:ext cx="5792921" cy="0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159632" y="1052519"/>
            <a:ext cx="1198051" cy="410521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8051" h="410521">
                <a:moveTo>
                  <a:pt x="1098168" y="136201"/>
                </a:moveTo>
                <a:lnTo>
                  <a:pt x="1098168" y="136201"/>
                </a:lnTo>
                <a:cubicBezTo>
                  <a:pt x="1052448" y="146361"/>
                  <a:pt x="1006445" y="155322"/>
                  <a:pt x="961008" y="166681"/>
                </a:cubicBezTo>
                <a:cubicBezTo>
                  <a:pt x="945423" y="170577"/>
                  <a:pt x="929656" y="174737"/>
                  <a:pt x="915288" y="181921"/>
                </a:cubicBezTo>
                <a:cubicBezTo>
                  <a:pt x="898905" y="190112"/>
                  <a:pt x="886781" y="206142"/>
                  <a:pt x="869568" y="212401"/>
                </a:cubicBezTo>
                <a:cubicBezTo>
                  <a:pt x="830199" y="226717"/>
                  <a:pt x="787389" y="229634"/>
                  <a:pt x="747648" y="242881"/>
                </a:cubicBezTo>
                <a:cubicBezTo>
                  <a:pt x="593997" y="294098"/>
                  <a:pt x="832330" y="215952"/>
                  <a:pt x="640968" y="273361"/>
                </a:cubicBezTo>
                <a:cubicBezTo>
                  <a:pt x="610194" y="282593"/>
                  <a:pt x="580697" y="296049"/>
                  <a:pt x="549528" y="303841"/>
                </a:cubicBezTo>
                <a:cubicBezTo>
                  <a:pt x="529208" y="308921"/>
                  <a:pt x="508180" y="311727"/>
                  <a:pt x="488568" y="319081"/>
                </a:cubicBezTo>
                <a:cubicBezTo>
                  <a:pt x="467296" y="327058"/>
                  <a:pt x="448490" y="340612"/>
                  <a:pt x="427608" y="349561"/>
                </a:cubicBezTo>
                <a:cubicBezTo>
                  <a:pt x="374410" y="372360"/>
                  <a:pt x="338313" y="371026"/>
                  <a:pt x="275208" y="380041"/>
                </a:cubicBezTo>
                <a:cubicBezTo>
                  <a:pt x="253648" y="387228"/>
                  <a:pt x="187664" y="410521"/>
                  <a:pt x="168528" y="410521"/>
                </a:cubicBezTo>
                <a:cubicBezTo>
                  <a:pt x="114885" y="410521"/>
                  <a:pt x="78515" y="395757"/>
                  <a:pt x="31368" y="380041"/>
                </a:cubicBezTo>
                <a:cubicBezTo>
                  <a:pt x="21208" y="364801"/>
                  <a:pt x="3160" y="352496"/>
                  <a:pt x="888" y="334321"/>
                </a:cubicBezTo>
                <a:cubicBezTo>
                  <a:pt x="-2325" y="308618"/>
                  <a:pt x="3277" y="280611"/>
                  <a:pt x="16128" y="258121"/>
                </a:cubicBezTo>
                <a:cubicBezTo>
                  <a:pt x="33176" y="228288"/>
                  <a:pt x="141659" y="201037"/>
                  <a:pt x="153288" y="197161"/>
                </a:cubicBezTo>
                <a:lnTo>
                  <a:pt x="290448" y="151441"/>
                </a:lnTo>
                <a:lnTo>
                  <a:pt x="336168" y="136201"/>
                </a:lnTo>
                <a:cubicBezTo>
                  <a:pt x="351408" y="131121"/>
                  <a:pt x="366042" y="123602"/>
                  <a:pt x="381888" y="120961"/>
                </a:cubicBezTo>
                <a:cubicBezTo>
                  <a:pt x="412368" y="115881"/>
                  <a:pt x="443028" y="111781"/>
                  <a:pt x="473328" y="105721"/>
                </a:cubicBezTo>
                <a:cubicBezTo>
                  <a:pt x="493867" y="101613"/>
                  <a:pt x="513628" y="93924"/>
                  <a:pt x="534288" y="90481"/>
                </a:cubicBezTo>
                <a:cubicBezTo>
                  <a:pt x="574687" y="83748"/>
                  <a:pt x="615809" y="81974"/>
                  <a:pt x="656208" y="75241"/>
                </a:cubicBezTo>
                <a:cubicBezTo>
                  <a:pt x="676868" y="71798"/>
                  <a:pt x="697029" y="65755"/>
                  <a:pt x="717168" y="60001"/>
                </a:cubicBezTo>
                <a:cubicBezTo>
                  <a:pt x="732614" y="55588"/>
                  <a:pt x="746965" y="46884"/>
                  <a:pt x="762888" y="44761"/>
                </a:cubicBezTo>
                <a:cubicBezTo>
                  <a:pt x="823523" y="36676"/>
                  <a:pt x="884808" y="34601"/>
                  <a:pt x="945768" y="29521"/>
                </a:cubicBezTo>
                <a:cubicBezTo>
                  <a:pt x="1022253" y="4026"/>
                  <a:pt x="1079311" y="-21664"/>
                  <a:pt x="1174368" y="29521"/>
                </a:cubicBezTo>
                <a:cubicBezTo>
                  <a:pt x="1201575" y="44171"/>
                  <a:pt x="1203427" y="93323"/>
                  <a:pt x="1189608" y="120961"/>
                </a:cubicBezTo>
                <a:cubicBezTo>
                  <a:pt x="1180521" y="139136"/>
                  <a:pt x="1113408" y="133661"/>
                  <a:pt x="1098168" y="136201"/>
                </a:cubicBezTo>
                <a:close/>
              </a:path>
            </a:pathLst>
          </a:custGeom>
          <a:solidFill>
            <a:srgbClr val="5C5048">
              <a:alpha val="52157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08581" y="5647506"/>
            <a:ext cx="746879" cy="610985"/>
          </a:xfrm>
          <a:custGeom>
            <a:avLst/>
            <a:gdLst>
              <a:gd name="connsiteX0" fmla="*/ 1098168 w 1198051"/>
              <a:gd name="connsiteY0" fmla="*/ 136201 h 410521"/>
              <a:gd name="connsiteX1" fmla="*/ 1098168 w 1198051"/>
              <a:gd name="connsiteY1" fmla="*/ 136201 h 410521"/>
              <a:gd name="connsiteX2" fmla="*/ 961008 w 1198051"/>
              <a:gd name="connsiteY2" fmla="*/ 166681 h 410521"/>
              <a:gd name="connsiteX3" fmla="*/ 915288 w 1198051"/>
              <a:gd name="connsiteY3" fmla="*/ 181921 h 410521"/>
              <a:gd name="connsiteX4" fmla="*/ 869568 w 1198051"/>
              <a:gd name="connsiteY4" fmla="*/ 212401 h 410521"/>
              <a:gd name="connsiteX5" fmla="*/ 747648 w 1198051"/>
              <a:gd name="connsiteY5" fmla="*/ 242881 h 410521"/>
              <a:gd name="connsiteX6" fmla="*/ 640968 w 1198051"/>
              <a:gd name="connsiteY6" fmla="*/ 273361 h 410521"/>
              <a:gd name="connsiteX7" fmla="*/ 549528 w 1198051"/>
              <a:gd name="connsiteY7" fmla="*/ 303841 h 410521"/>
              <a:gd name="connsiteX8" fmla="*/ 488568 w 1198051"/>
              <a:gd name="connsiteY8" fmla="*/ 319081 h 410521"/>
              <a:gd name="connsiteX9" fmla="*/ 427608 w 1198051"/>
              <a:gd name="connsiteY9" fmla="*/ 349561 h 410521"/>
              <a:gd name="connsiteX10" fmla="*/ 275208 w 1198051"/>
              <a:gd name="connsiteY10" fmla="*/ 380041 h 410521"/>
              <a:gd name="connsiteX11" fmla="*/ 168528 w 1198051"/>
              <a:gd name="connsiteY11" fmla="*/ 410521 h 410521"/>
              <a:gd name="connsiteX12" fmla="*/ 31368 w 1198051"/>
              <a:gd name="connsiteY12" fmla="*/ 380041 h 410521"/>
              <a:gd name="connsiteX13" fmla="*/ 888 w 1198051"/>
              <a:gd name="connsiteY13" fmla="*/ 334321 h 410521"/>
              <a:gd name="connsiteX14" fmla="*/ 16128 w 1198051"/>
              <a:gd name="connsiteY14" fmla="*/ 258121 h 410521"/>
              <a:gd name="connsiteX15" fmla="*/ 153288 w 1198051"/>
              <a:gd name="connsiteY15" fmla="*/ 197161 h 410521"/>
              <a:gd name="connsiteX16" fmla="*/ 290448 w 1198051"/>
              <a:gd name="connsiteY16" fmla="*/ 151441 h 410521"/>
              <a:gd name="connsiteX17" fmla="*/ 336168 w 1198051"/>
              <a:gd name="connsiteY17" fmla="*/ 136201 h 410521"/>
              <a:gd name="connsiteX18" fmla="*/ 381888 w 1198051"/>
              <a:gd name="connsiteY18" fmla="*/ 120961 h 410521"/>
              <a:gd name="connsiteX19" fmla="*/ 473328 w 1198051"/>
              <a:gd name="connsiteY19" fmla="*/ 105721 h 410521"/>
              <a:gd name="connsiteX20" fmla="*/ 534288 w 1198051"/>
              <a:gd name="connsiteY20" fmla="*/ 90481 h 410521"/>
              <a:gd name="connsiteX21" fmla="*/ 656208 w 1198051"/>
              <a:gd name="connsiteY21" fmla="*/ 75241 h 410521"/>
              <a:gd name="connsiteX22" fmla="*/ 717168 w 1198051"/>
              <a:gd name="connsiteY22" fmla="*/ 60001 h 410521"/>
              <a:gd name="connsiteX23" fmla="*/ 762888 w 1198051"/>
              <a:gd name="connsiteY23" fmla="*/ 44761 h 410521"/>
              <a:gd name="connsiteX24" fmla="*/ 945768 w 1198051"/>
              <a:gd name="connsiteY24" fmla="*/ 29521 h 410521"/>
              <a:gd name="connsiteX25" fmla="*/ 1174368 w 1198051"/>
              <a:gd name="connsiteY25" fmla="*/ 29521 h 410521"/>
              <a:gd name="connsiteX26" fmla="*/ 1189608 w 1198051"/>
              <a:gd name="connsiteY26" fmla="*/ 120961 h 410521"/>
              <a:gd name="connsiteX27" fmla="*/ 1098168 w 1198051"/>
              <a:gd name="connsiteY27" fmla="*/ 136201 h 410521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17168 w 1189608"/>
              <a:gd name="connsiteY22" fmla="*/ 30480 h 381000"/>
              <a:gd name="connsiteX23" fmla="*/ 762888 w 1189608"/>
              <a:gd name="connsiteY23" fmla="*/ 15240 h 381000"/>
              <a:gd name="connsiteX24" fmla="*/ 945768 w 1189608"/>
              <a:gd name="connsiteY24" fmla="*/ 0 h 381000"/>
              <a:gd name="connsiteX25" fmla="*/ 1189608 w 1189608"/>
              <a:gd name="connsiteY25" fmla="*/ 91440 h 381000"/>
              <a:gd name="connsiteX26" fmla="*/ 1098168 w 1189608"/>
              <a:gd name="connsiteY26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381888 w 1189608"/>
              <a:gd name="connsiteY18" fmla="*/ 91440 h 381000"/>
              <a:gd name="connsiteX19" fmla="*/ 473328 w 1189608"/>
              <a:gd name="connsiteY19" fmla="*/ 76200 h 381000"/>
              <a:gd name="connsiteX20" fmla="*/ 534288 w 1189608"/>
              <a:gd name="connsiteY20" fmla="*/ 60960 h 381000"/>
              <a:gd name="connsiteX21" fmla="*/ 656208 w 1189608"/>
              <a:gd name="connsiteY21" fmla="*/ 45720 h 381000"/>
              <a:gd name="connsiteX22" fmla="*/ 762888 w 1189608"/>
              <a:gd name="connsiteY22" fmla="*/ 15240 h 381000"/>
              <a:gd name="connsiteX23" fmla="*/ 945768 w 1189608"/>
              <a:gd name="connsiteY23" fmla="*/ 0 h 381000"/>
              <a:gd name="connsiteX24" fmla="*/ 1189608 w 1189608"/>
              <a:gd name="connsiteY24" fmla="*/ 91440 h 381000"/>
              <a:gd name="connsiteX25" fmla="*/ 1098168 w 1189608"/>
              <a:gd name="connsiteY25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534288 w 1189608"/>
              <a:gd name="connsiteY19" fmla="*/ 60960 h 381000"/>
              <a:gd name="connsiteX20" fmla="*/ 656208 w 1189608"/>
              <a:gd name="connsiteY20" fmla="*/ 45720 h 381000"/>
              <a:gd name="connsiteX21" fmla="*/ 762888 w 1189608"/>
              <a:gd name="connsiteY21" fmla="*/ 15240 h 381000"/>
              <a:gd name="connsiteX22" fmla="*/ 945768 w 1189608"/>
              <a:gd name="connsiteY22" fmla="*/ 0 h 381000"/>
              <a:gd name="connsiteX23" fmla="*/ 1189608 w 1189608"/>
              <a:gd name="connsiteY23" fmla="*/ 91440 h 381000"/>
              <a:gd name="connsiteX24" fmla="*/ 1098168 w 1189608"/>
              <a:gd name="connsiteY24" fmla="*/ 106680 h 381000"/>
              <a:gd name="connsiteX0" fmla="*/ 1098168 w 1189608"/>
              <a:gd name="connsiteY0" fmla="*/ 106680 h 381000"/>
              <a:gd name="connsiteX1" fmla="*/ 1098168 w 1189608"/>
              <a:gd name="connsiteY1" fmla="*/ 106680 h 381000"/>
              <a:gd name="connsiteX2" fmla="*/ 961008 w 1189608"/>
              <a:gd name="connsiteY2" fmla="*/ 137160 h 381000"/>
              <a:gd name="connsiteX3" fmla="*/ 915288 w 1189608"/>
              <a:gd name="connsiteY3" fmla="*/ 152400 h 381000"/>
              <a:gd name="connsiteX4" fmla="*/ 869568 w 1189608"/>
              <a:gd name="connsiteY4" fmla="*/ 182880 h 381000"/>
              <a:gd name="connsiteX5" fmla="*/ 747648 w 1189608"/>
              <a:gd name="connsiteY5" fmla="*/ 213360 h 381000"/>
              <a:gd name="connsiteX6" fmla="*/ 640968 w 1189608"/>
              <a:gd name="connsiteY6" fmla="*/ 243840 h 381000"/>
              <a:gd name="connsiteX7" fmla="*/ 549528 w 1189608"/>
              <a:gd name="connsiteY7" fmla="*/ 274320 h 381000"/>
              <a:gd name="connsiteX8" fmla="*/ 488568 w 1189608"/>
              <a:gd name="connsiteY8" fmla="*/ 289560 h 381000"/>
              <a:gd name="connsiteX9" fmla="*/ 427608 w 1189608"/>
              <a:gd name="connsiteY9" fmla="*/ 320040 h 381000"/>
              <a:gd name="connsiteX10" fmla="*/ 275208 w 1189608"/>
              <a:gd name="connsiteY10" fmla="*/ 35052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17" fmla="*/ 336168 w 1189608"/>
              <a:gd name="connsiteY17" fmla="*/ 106680 h 381000"/>
              <a:gd name="connsiteX18" fmla="*/ 473328 w 1189608"/>
              <a:gd name="connsiteY18" fmla="*/ 76200 h 381000"/>
              <a:gd name="connsiteX19" fmla="*/ 656208 w 1189608"/>
              <a:gd name="connsiteY19" fmla="*/ 45720 h 381000"/>
              <a:gd name="connsiteX20" fmla="*/ 762888 w 1189608"/>
              <a:gd name="connsiteY20" fmla="*/ 15240 h 381000"/>
              <a:gd name="connsiteX21" fmla="*/ 945768 w 1189608"/>
              <a:gd name="connsiteY21" fmla="*/ 0 h 381000"/>
              <a:gd name="connsiteX22" fmla="*/ 1189608 w 1189608"/>
              <a:gd name="connsiteY22" fmla="*/ 91440 h 381000"/>
              <a:gd name="connsiteX23" fmla="*/ 1098168 w 1189608"/>
              <a:gd name="connsiteY23" fmla="*/ 10668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22" fmla="*/ 427608 w 1189608"/>
              <a:gd name="connsiteY22" fmla="*/ 1981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747648 w 1189608"/>
              <a:gd name="connsiteY10" fmla="*/ 213360 h 381000"/>
              <a:gd name="connsiteX11" fmla="*/ 640968 w 1189608"/>
              <a:gd name="connsiteY11" fmla="*/ 243840 h 381000"/>
              <a:gd name="connsiteX12" fmla="*/ 549528 w 1189608"/>
              <a:gd name="connsiteY12" fmla="*/ 274320 h 381000"/>
              <a:gd name="connsiteX13" fmla="*/ 488568 w 1189608"/>
              <a:gd name="connsiteY13" fmla="*/ 289560 h 381000"/>
              <a:gd name="connsiteX14" fmla="*/ 427608 w 1189608"/>
              <a:gd name="connsiteY14" fmla="*/ 320040 h 381000"/>
              <a:gd name="connsiteX15" fmla="*/ 275208 w 1189608"/>
              <a:gd name="connsiteY15" fmla="*/ 350520 h 381000"/>
              <a:gd name="connsiteX16" fmla="*/ 168528 w 1189608"/>
              <a:gd name="connsiteY16" fmla="*/ 381000 h 381000"/>
              <a:gd name="connsiteX17" fmla="*/ 31368 w 1189608"/>
              <a:gd name="connsiteY17" fmla="*/ 350520 h 381000"/>
              <a:gd name="connsiteX18" fmla="*/ 888 w 1189608"/>
              <a:gd name="connsiteY18" fmla="*/ 304800 h 381000"/>
              <a:gd name="connsiteX19" fmla="*/ 16128 w 1189608"/>
              <a:gd name="connsiteY19" fmla="*/ 228600 h 381000"/>
              <a:gd name="connsiteX20" fmla="*/ 153288 w 1189608"/>
              <a:gd name="connsiteY20" fmla="*/ 167640 h 381000"/>
              <a:gd name="connsiteX21" fmla="*/ 290448 w 1189608"/>
              <a:gd name="connsiteY21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549528 w 1189608"/>
              <a:gd name="connsiteY11" fmla="*/ 274320 h 381000"/>
              <a:gd name="connsiteX12" fmla="*/ 488568 w 1189608"/>
              <a:gd name="connsiteY12" fmla="*/ 289560 h 381000"/>
              <a:gd name="connsiteX13" fmla="*/ 427608 w 1189608"/>
              <a:gd name="connsiteY13" fmla="*/ 320040 h 381000"/>
              <a:gd name="connsiteX14" fmla="*/ 275208 w 1189608"/>
              <a:gd name="connsiteY14" fmla="*/ 350520 h 381000"/>
              <a:gd name="connsiteX15" fmla="*/ 168528 w 1189608"/>
              <a:gd name="connsiteY15" fmla="*/ 381000 h 381000"/>
              <a:gd name="connsiteX16" fmla="*/ 31368 w 1189608"/>
              <a:gd name="connsiteY16" fmla="*/ 350520 h 381000"/>
              <a:gd name="connsiteX17" fmla="*/ 888 w 1189608"/>
              <a:gd name="connsiteY17" fmla="*/ 304800 h 381000"/>
              <a:gd name="connsiteX18" fmla="*/ 16128 w 1189608"/>
              <a:gd name="connsiteY18" fmla="*/ 228600 h 381000"/>
              <a:gd name="connsiteX19" fmla="*/ 153288 w 1189608"/>
              <a:gd name="connsiteY19" fmla="*/ 167640 h 381000"/>
              <a:gd name="connsiteX20" fmla="*/ 290448 w 1189608"/>
              <a:gd name="connsiteY20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427608 w 1189608"/>
              <a:gd name="connsiteY12" fmla="*/ 320040 h 381000"/>
              <a:gd name="connsiteX13" fmla="*/ 275208 w 1189608"/>
              <a:gd name="connsiteY13" fmla="*/ 350520 h 381000"/>
              <a:gd name="connsiteX14" fmla="*/ 168528 w 1189608"/>
              <a:gd name="connsiteY14" fmla="*/ 381000 h 381000"/>
              <a:gd name="connsiteX15" fmla="*/ 31368 w 1189608"/>
              <a:gd name="connsiteY15" fmla="*/ 350520 h 381000"/>
              <a:gd name="connsiteX16" fmla="*/ 888 w 1189608"/>
              <a:gd name="connsiteY16" fmla="*/ 304800 h 381000"/>
              <a:gd name="connsiteX17" fmla="*/ 16128 w 1189608"/>
              <a:gd name="connsiteY17" fmla="*/ 228600 h 381000"/>
              <a:gd name="connsiteX18" fmla="*/ 153288 w 1189608"/>
              <a:gd name="connsiteY18" fmla="*/ 167640 h 381000"/>
              <a:gd name="connsiteX19" fmla="*/ 290448 w 1189608"/>
              <a:gd name="connsiteY19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275208 w 1189608"/>
              <a:gd name="connsiteY12" fmla="*/ 350520 h 381000"/>
              <a:gd name="connsiteX13" fmla="*/ 168528 w 1189608"/>
              <a:gd name="connsiteY13" fmla="*/ 381000 h 381000"/>
              <a:gd name="connsiteX14" fmla="*/ 31368 w 1189608"/>
              <a:gd name="connsiteY14" fmla="*/ 350520 h 381000"/>
              <a:gd name="connsiteX15" fmla="*/ 888 w 1189608"/>
              <a:gd name="connsiteY15" fmla="*/ 304800 h 381000"/>
              <a:gd name="connsiteX16" fmla="*/ 16128 w 1189608"/>
              <a:gd name="connsiteY16" fmla="*/ 228600 h 381000"/>
              <a:gd name="connsiteX17" fmla="*/ 153288 w 1189608"/>
              <a:gd name="connsiteY17" fmla="*/ 167640 h 381000"/>
              <a:gd name="connsiteX18" fmla="*/ 290448 w 1189608"/>
              <a:gd name="connsiteY18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640968 w 1189608"/>
              <a:gd name="connsiteY10" fmla="*/ 243840 h 381000"/>
              <a:gd name="connsiteX11" fmla="*/ 488568 w 1189608"/>
              <a:gd name="connsiteY11" fmla="*/ 289560 h 381000"/>
              <a:gd name="connsiteX12" fmla="*/ 168528 w 1189608"/>
              <a:gd name="connsiteY12" fmla="*/ 381000 h 381000"/>
              <a:gd name="connsiteX13" fmla="*/ 31368 w 1189608"/>
              <a:gd name="connsiteY13" fmla="*/ 350520 h 381000"/>
              <a:gd name="connsiteX14" fmla="*/ 888 w 1189608"/>
              <a:gd name="connsiteY14" fmla="*/ 304800 h 381000"/>
              <a:gd name="connsiteX15" fmla="*/ 16128 w 1189608"/>
              <a:gd name="connsiteY15" fmla="*/ 228600 h 381000"/>
              <a:gd name="connsiteX16" fmla="*/ 153288 w 1189608"/>
              <a:gd name="connsiteY16" fmla="*/ 167640 h 381000"/>
              <a:gd name="connsiteX17" fmla="*/ 290448 w 1189608"/>
              <a:gd name="connsiteY17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915288 w 1189608"/>
              <a:gd name="connsiteY8" fmla="*/ 152400 h 381000"/>
              <a:gd name="connsiteX9" fmla="*/ 869568 w 1189608"/>
              <a:gd name="connsiteY9" fmla="*/ 182880 h 381000"/>
              <a:gd name="connsiteX10" fmla="*/ 488568 w 1189608"/>
              <a:gd name="connsiteY10" fmla="*/ 289560 h 381000"/>
              <a:gd name="connsiteX11" fmla="*/ 168528 w 1189608"/>
              <a:gd name="connsiteY11" fmla="*/ 381000 h 381000"/>
              <a:gd name="connsiteX12" fmla="*/ 31368 w 1189608"/>
              <a:gd name="connsiteY12" fmla="*/ 350520 h 381000"/>
              <a:gd name="connsiteX13" fmla="*/ 888 w 1189608"/>
              <a:gd name="connsiteY13" fmla="*/ 304800 h 381000"/>
              <a:gd name="connsiteX14" fmla="*/ 16128 w 1189608"/>
              <a:gd name="connsiteY14" fmla="*/ 228600 h 381000"/>
              <a:gd name="connsiteX15" fmla="*/ 153288 w 1189608"/>
              <a:gd name="connsiteY15" fmla="*/ 167640 h 381000"/>
              <a:gd name="connsiteX16" fmla="*/ 290448 w 1189608"/>
              <a:gd name="connsiteY16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961008 w 1189608"/>
              <a:gd name="connsiteY7" fmla="*/ 137160 h 381000"/>
              <a:gd name="connsiteX8" fmla="*/ 869568 w 1189608"/>
              <a:gd name="connsiteY8" fmla="*/ 182880 h 381000"/>
              <a:gd name="connsiteX9" fmla="*/ 488568 w 1189608"/>
              <a:gd name="connsiteY9" fmla="*/ 289560 h 381000"/>
              <a:gd name="connsiteX10" fmla="*/ 168528 w 1189608"/>
              <a:gd name="connsiteY10" fmla="*/ 381000 h 381000"/>
              <a:gd name="connsiteX11" fmla="*/ 31368 w 1189608"/>
              <a:gd name="connsiteY11" fmla="*/ 350520 h 381000"/>
              <a:gd name="connsiteX12" fmla="*/ 888 w 1189608"/>
              <a:gd name="connsiteY12" fmla="*/ 304800 h 381000"/>
              <a:gd name="connsiteX13" fmla="*/ 16128 w 1189608"/>
              <a:gd name="connsiteY13" fmla="*/ 228600 h 381000"/>
              <a:gd name="connsiteX14" fmla="*/ 153288 w 1189608"/>
              <a:gd name="connsiteY14" fmla="*/ 167640 h 381000"/>
              <a:gd name="connsiteX15" fmla="*/ 290448 w 1189608"/>
              <a:gd name="connsiteY15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1098168 w 1189608"/>
              <a:gd name="connsiteY6" fmla="*/ 106680 h 381000"/>
              <a:gd name="connsiteX7" fmla="*/ 869568 w 1189608"/>
              <a:gd name="connsiteY7" fmla="*/ 182880 h 381000"/>
              <a:gd name="connsiteX8" fmla="*/ 488568 w 1189608"/>
              <a:gd name="connsiteY8" fmla="*/ 289560 h 381000"/>
              <a:gd name="connsiteX9" fmla="*/ 168528 w 1189608"/>
              <a:gd name="connsiteY9" fmla="*/ 381000 h 381000"/>
              <a:gd name="connsiteX10" fmla="*/ 31368 w 1189608"/>
              <a:gd name="connsiteY10" fmla="*/ 350520 h 381000"/>
              <a:gd name="connsiteX11" fmla="*/ 888 w 1189608"/>
              <a:gd name="connsiteY11" fmla="*/ 304800 h 381000"/>
              <a:gd name="connsiteX12" fmla="*/ 16128 w 1189608"/>
              <a:gd name="connsiteY12" fmla="*/ 228600 h 381000"/>
              <a:gd name="connsiteX13" fmla="*/ 153288 w 1189608"/>
              <a:gd name="connsiteY13" fmla="*/ 167640 h 381000"/>
              <a:gd name="connsiteX14" fmla="*/ 290448 w 1189608"/>
              <a:gd name="connsiteY14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1098168 w 1189608"/>
              <a:gd name="connsiteY5" fmla="*/ 106680 h 381000"/>
              <a:gd name="connsiteX6" fmla="*/ 869568 w 1189608"/>
              <a:gd name="connsiteY6" fmla="*/ 182880 h 381000"/>
              <a:gd name="connsiteX7" fmla="*/ 488568 w 1189608"/>
              <a:gd name="connsiteY7" fmla="*/ 289560 h 381000"/>
              <a:gd name="connsiteX8" fmla="*/ 168528 w 1189608"/>
              <a:gd name="connsiteY8" fmla="*/ 381000 h 381000"/>
              <a:gd name="connsiteX9" fmla="*/ 31368 w 1189608"/>
              <a:gd name="connsiteY9" fmla="*/ 350520 h 381000"/>
              <a:gd name="connsiteX10" fmla="*/ 888 w 1189608"/>
              <a:gd name="connsiteY10" fmla="*/ 304800 h 381000"/>
              <a:gd name="connsiteX11" fmla="*/ 16128 w 1189608"/>
              <a:gd name="connsiteY11" fmla="*/ 228600 h 381000"/>
              <a:gd name="connsiteX12" fmla="*/ 153288 w 1189608"/>
              <a:gd name="connsiteY12" fmla="*/ 167640 h 381000"/>
              <a:gd name="connsiteX13" fmla="*/ 290448 w 1189608"/>
              <a:gd name="connsiteY13" fmla="*/ 121920 h 381000"/>
              <a:gd name="connsiteX0" fmla="*/ 473328 w 1189608"/>
              <a:gd name="connsiteY0" fmla="*/ 76200 h 381000"/>
              <a:gd name="connsiteX1" fmla="*/ 656208 w 1189608"/>
              <a:gd name="connsiteY1" fmla="*/ 45720 h 381000"/>
              <a:gd name="connsiteX2" fmla="*/ 762888 w 1189608"/>
              <a:gd name="connsiteY2" fmla="*/ 15240 h 381000"/>
              <a:gd name="connsiteX3" fmla="*/ 945768 w 1189608"/>
              <a:gd name="connsiteY3" fmla="*/ 0 h 381000"/>
              <a:gd name="connsiteX4" fmla="*/ 1189608 w 1189608"/>
              <a:gd name="connsiteY4" fmla="*/ 91440 h 381000"/>
              <a:gd name="connsiteX5" fmla="*/ 869568 w 1189608"/>
              <a:gd name="connsiteY5" fmla="*/ 182880 h 381000"/>
              <a:gd name="connsiteX6" fmla="*/ 488568 w 1189608"/>
              <a:gd name="connsiteY6" fmla="*/ 289560 h 381000"/>
              <a:gd name="connsiteX7" fmla="*/ 168528 w 1189608"/>
              <a:gd name="connsiteY7" fmla="*/ 381000 h 381000"/>
              <a:gd name="connsiteX8" fmla="*/ 31368 w 1189608"/>
              <a:gd name="connsiteY8" fmla="*/ 350520 h 381000"/>
              <a:gd name="connsiteX9" fmla="*/ 888 w 1189608"/>
              <a:gd name="connsiteY9" fmla="*/ 304800 h 381000"/>
              <a:gd name="connsiteX10" fmla="*/ 16128 w 1189608"/>
              <a:gd name="connsiteY10" fmla="*/ 228600 h 381000"/>
              <a:gd name="connsiteX11" fmla="*/ 153288 w 1189608"/>
              <a:gd name="connsiteY11" fmla="*/ 167640 h 381000"/>
              <a:gd name="connsiteX12" fmla="*/ 290448 w 1189608"/>
              <a:gd name="connsiteY12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11" fmla="*/ 290448 w 1189608"/>
              <a:gd name="connsiteY11" fmla="*/ 121920 h 381000"/>
              <a:gd name="connsiteX0" fmla="*/ 473328 w 1189608"/>
              <a:gd name="connsiteY0" fmla="*/ 76200 h 381000"/>
              <a:gd name="connsiteX1" fmla="*/ 762888 w 1189608"/>
              <a:gd name="connsiteY1" fmla="*/ 15240 h 381000"/>
              <a:gd name="connsiteX2" fmla="*/ 945768 w 1189608"/>
              <a:gd name="connsiteY2" fmla="*/ 0 h 381000"/>
              <a:gd name="connsiteX3" fmla="*/ 1189608 w 1189608"/>
              <a:gd name="connsiteY3" fmla="*/ 91440 h 381000"/>
              <a:gd name="connsiteX4" fmla="*/ 869568 w 1189608"/>
              <a:gd name="connsiteY4" fmla="*/ 182880 h 381000"/>
              <a:gd name="connsiteX5" fmla="*/ 488568 w 1189608"/>
              <a:gd name="connsiteY5" fmla="*/ 289560 h 381000"/>
              <a:gd name="connsiteX6" fmla="*/ 168528 w 1189608"/>
              <a:gd name="connsiteY6" fmla="*/ 381000 h 381000"/>
              <a:gd name="connsiteX7" fmla="*/ 31368 w 1189608"/>
              <a:gd name="connsiteY7" fmla="*/ 350520 h 381000"/>
              <a:gd name="connsiteX8" fmla="*/ 888 w 1189608"/>
              <a:gd name="connsiteY8" fmla="*/ 304800 h 381000"/>
              <a:gd name="connsiteX9" fmla="*/ 16128 w 1189608"/>
              <a:gd name="connsiteY9" fmla="*/ 228600 h 381000"/>
              <a:gd name="connsiteX10" fmla="*/ 153288 w 1189608"/>
              <a:gd name="connsiteY10" fmla="*/ 167640 h 381000"/>
              <a:gd name="connsiteX0" fmla="*/ 478051 w 1194331"/>
              <a:gd name="connsiteY0" fmla="*/ 76200 h 381000"/>
              <a:gd name="connsiteX1" fmla="*/ 767611 w 1194331"/>
              <a:gd name="connsiteY1" fmla="*/ 15240 h 381000"/>
              <a:gd name="connsiteX2" fmla="*/ 950491 w 1194331"/>
              <a:gd name="connsiteY2" fmla="*/ 0 h 381000"/>
              <a:gd name="connsiteX3" fmla="*/ 1194331 w 1194331"/>
              <a:gd name="connsiteY3" fmla="*/ 91440 h 381000"/>
              <a:gd name="connsiteX4" fmla="*/ 874291 w 1194331"/>
              <a:gd name="connsiteY4" fmla="*/ 182880 h 381000"/>
              <a:gd name="connsiteX5" fmla="*/ 493291 w 1194331"/>
              <a:gd name="connsiteY5" fmla="*/ 289560 h 381000"/>
              <a:gd name="connsiteX6" fmla="*/ 173251 w 1194331"/>
              <a:gd name="connsiteY6" fmla="*/ 381000 h 381000"/>
              <a:gd name="connsiteX7" fmla="*/ 36091 w 1194331"/>
              <a:gd name="connsiteY7" fmla="*/ 350520 h 381000"/>
              <a:gd name="connsiteX8" fmla="*/ 5611 w 1194331"/>
              <a:gd name="connsiteY8" fmla="*/ 304800 h 381000"/>
              <a:gd name="connsiteX9" fmla="*/ 158011 w 1194331"/>
              <a:gd name="connsiteY9" fmla="*/ 167640 h 381000"/>
              <a:gd name="connsiteX0" fmla="*/ 472479 w 1188759"/>
              <a:gd name="connsiteY0" fmla="*/ 76200 h 381107"/>
              <a:gd name="connsiteX1" fmla="*/ 762039 w 1188759"/>
              <a:gd name="connsiteY1" fmla="*/ 15240 h 381107"/>
              <a:gd name="connsiteX2" fmla="*/ 944919 w 1188759"/>
              <a:gd name="connsiteY2" fmla="*/ 0 h 381107"/>
              <a:gd name="connsiteX3" fmla="*/ 1188759 w 1188759"/>
              <a:gd name="connsiteY3" fmla="*/ 91440 h 381107"/>
              <a:gd name="connsiteX4" fmla="*/ 868719 w 1188759"/>
              <a:gd name="connsiteY4" fmla="*/ 182880 h 381107"/>
              <a:gd name="connsiteX5" fmla="*/ 487719 w 1188759"/>
              <a:gd name="connsiteY5" fmla="*/ 289560 h 381107"/>
              <a:gd name="connsiteX6" fmla="*/ 167679 w 1188759"/>
              <a:gd name="connsiteY6" fmla="*/ 381000 h 381107"/>
              <a:gd name="connsiteX7" fmla="*/ 39 w 1188759"/>
              <a:gd name="connsiteY7" fmla="*/ 304800 h 381107"/>
              <a:gd name="connsiteX8" fmla="*/ 152439 w 1188759"/>
              <a:gd name="connsiteY8" fmla="*/ 167640 h 381107"/>
              <a:gd name="connsiteX0" fmla="*/ 762039 w 1188759"/>
              <a:gd name="connsiteY0" fmla="*/ 15240 h 381107"/>
              <a:gd name="connsiteX1" fmla="*/ 944919 w 1188759"/>
              <a:gd name="connsiteY1" fmla="*/ 0 h 381107"/>
              <a:gd name="connsiteX2" fmla="*/ 1188759 w 1188759"/>
              <a:gd name="connsiteY2" fmla="*/ 91440 h 381107"/>
              <a:gd name="connsiteX3" fmla="*/ 868719 w 1188759"/>
              <a:gd name="connsiteY3" fmla="*/ 182880 h 381107"/>
              <a:gd name="connsiteX4" fmla="*/ 487719 w 1188759"/>
              <a:gd name="connsiteY4" fmla="*/ 289560 h 381107"/>
              <a:gd name="connsiteX5" fmla="*/ 167679 w 1188759"/>
              <a:gd name="connsiteY5" fmla="*/ 381000 h 381107"/>
              <a:gd name="connsiteX6" fmla="*/ 39 w 1188759"/>
              <a:gd name="connsiteY6" fmla="*/ 304800 h 381107"/>
              <a:gd name="connsiteX7" fmla="*/ 152439 w 1188759"/>
              <a:gd name="connsiteY7" fmla="*/ 167640 h 38110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487719 w 1188759"/>
              <a:gd name="connsiteY3" fmla="*/ 274320 h 365867"/>
              <a:gd name="connsiteX4" fmla="*/ 167679 w 1188759"/>
              <a:gd name="connsiteY4" fmla="*/ 365760 h 365867"/>
              <a:gd name="connsiteX5" fmla="*/ 39 w 1188759"/>
              <a:gd name="connsiteY5" fmla="*/ 289560 h 365867"/>
              <a:gd name="connsiteX6" fmla="*/ 152439 w 1188759"/>
              <a:gd name="connsiteY6" fmla="*/ 152400 h 365867"/>
              <a:gd name="connsiteX0" fmla="*/ 762039 w 1188759"/>
              <a:gd name="connsiteY0" fmla="*/ 0 h 365867"/>
              <a:gd name="connsiteX1" fmla="*/ 1188759 w 1188759"/>
              <a:gd name="connsiteY1" fmla="*/ 76200 h 365867"/>
              <a:gd name="connsiteX2" fmla="*/ 868719 w 1188759"/>
              <a:gd name="connsiteY2" fmla="*/ 167640 h 365867"/>
              <a:gd name="connsiteX3" fmla="*/ 167679 w 1188759"/>
              <a:gd name="connsiteY3" fmla="*/ 365760 h 365867"/>
              <a:gd name="connsiteX4" fmla="*/ 39 w 1188759"/>
              <a:gd name="connsiteY4" fmla="*/ 289560 h 365867"/>
              <a:gd name="connsiteX5" fmla="*/ 152439 w 1188759"/>
              <a:gd name="connsiteY5" fmla="*/ 152400 h 365867"/>
              <a:gd name="connsiteX0" fmla="*/ 762039 w 905868"/>
              <a:gd name="connsiteY0" fmla="*/ 291224 h 657091"/>
              <a:gd name="connsiteX1" fmla="*/ 822999 w 905868"/>
              <a:gd name="connsiteY1" fmla="*/ 1664 h 657091"/>
              <a:gd name="connsiteX2" fmla="*/ 868719 w 905868"/>
              <a:gd name="connsiteY2" fmla="*/ 458864 h 657091"/>
              <a:gd name="connsiteX3" fmla="*/ 167679 w 905868"/>
              <a:gd name="connsiteY3" fmla="*/ 656984 h 657091"/>
              <a:gd name="connsiteX4" fmla="*/ 39 w 905868"/>
              <a:gd name="connsiteY4" fmla="*/ 580784 h 657091"/>
              <a:gd name="connsiteX5" fmla="*/ 152439 w 905868"/>
              <a:gd name="connsiteY5" fmla="*/ 443624 h 657091"/>
              <a:gd name="connsiteX0" fmla="*/ 594399 w 905868"/>
              <a:gd name="connsiteY0" fmla="*/ 185268 h 657815"/>
              <a:gd name="connsiteX1" fmla="*/ 822999 w 905868"/>
              <a:gd name="connsiteY1" fmla="*/ 2388 h 657815"/>
              <a:gd name="connsiteX2" fmla="*/ 868719 w 905868"/>
              <a:gd name="connsiteY2" fmla="*/ 459588 h 657815"/>
              <a:gd name="connsiteX3" fmla="*/ 167679 w 905868"/>
              <a:gd name="connsiteY3" fmla="*/ 657708 h 657815"/>
              <a:gd name="connsiteX4" fmla="*/ 39 w 905868"/>
              <a:gd name="connsiteY4" fmla="*/ 581508 h 657815"/>
              <a:gd name="connsiteX5" fmla="*/ 152439 w 905868"/>
              <a:gd name="connsiteY5" fmla="*/ 444348 h 657815"/>
              <a:gd name="connsiteX0" fmla="*/ 594399 w 822999"/>
              <a:gd name="connsiteY0" fmla="*/ 185268 h 666936"/>
              <a:gd name="connsiteX1" fmla="*/ 822999 w 822999"/>
              <a:gd name="connsiteY1" fmla="*/ 2388 h 666936"/>
              <a:gd name="connsiteX2" fmla="*/ 746799 w 822999"/>
              <a:gd name="connsiteY2" fmla="*/ 368148 h 666936"/>
              <a:gd name="connsiteX3" fmla="*/ 167679 w 822999"/>
              <a:gd name="connsiteY3" fmla="*/ 657708 h 666936"/>
              <a:gd name="connsiteX4" fmla="*/ 39 w 822999"/>
              <a:gd name="connsiteY4" fmla="*/ 581508 h 666936"/>
              <a:gd name="connsiteX5" fmla="*/ 152439 w 822999"/>
              <a:gd name="connsiteY5" fmla="*/ 444348 h 666936"/>
              <a:gd name="connsiteX0" fmla="*/ 598981 w 827581"/>
              <a:gd name="connsiteY0" fmla="*/ 185268 h 710184"/>
              <a:gd name="connsiteX1" fmla="*/ 827581 w 827581"/>
              <a:gd name="connsiteY1" fmla="*/ 2388 h 710184"/>
              <a:gd name="connsiteX2" fmla="*/ 751381 w 827581"/>
              <a:gd name="connsiteY2" fmla="*/ 368148 h 710184"/>
              <a:gd name="connsiteX3" fmla="*/ 355141 w 827581"/>
              <a:gd name="connsiteY3" fmla="*/ 703428 h 710184"/>
              <a:gd name="connsiteX4" fmla="*/ 4621 w 827581"/>
              <a:gd name="connsiteY4" fmla="*/ 581508 h 710184"/>
              <a:gd name="connsiteX5" fmla="*/ 157021 w 827581"/>
              <a:gd name="connsiteY5" fmla="*/ 444348 h 710184"/>
              <a:gd name="connsiteX0" fmla="*/ 594426 w 823026"/>
              <a:gd name="connsiteY0" fmla="*/ 185268 h 709963"/>
              <a:gd name="connsiteX1" fmla="*/ 823026 w 823026"/>
              <a:gd name="connsiteY1" fmla="*/ 2388 h 709963"/>
              <a:gd name="connsiteX2" fmla="*/ 746826 w 823026"/>
              <a:gd name="connsiteY2" fmla="*/ 368148 h 709963"/>
              <a:gd name="connsiteX3" fmla="*/ 350586 w 823026"/>
              <a:gd name="connsiteY3" fmla="*/ 703428 h 709963"/>
              <a:gd name="connsiteX4" fmla="*/ 66 w 823026"/>
              <a:gd name="connsiteY4" fmla="*/ 581508 h 709963"/>
              <a:gd name="connsiteX5" fmla="*/ 320106 w 823026"/>
              <a:gd name="connsiteY5" fmla="*/ 474828 h 709963"/>
              <a:gd name="connsiteX0" fmla="*/ 548718 w 777318"/>
              <a:gd name="connsiteY0" fmla="*/ 185268 h 732111"/>
              <a:gd name="connsiteX1" fmla="*/ 777318 w 777318"/>
              <a:gd name="connsiteY1" fmla="*/ 2388 h 732111"/>
              <a:gd name="connsiteX2" fmla="*/ 701118 w 777318"/>
              <a:gd name="connsiteY2" fmla="*/ 368148 h 732111"/>
              <a:gd name="connsiteX3" fmla="*/ 304878 w 777318"/>
              <a:gd name="connsiteY3" fmla="*/ 703428 h 732111"/>
              <a:gd name="connsiteX4" fmla="*/ 78 w 777318"/>
              <a:gd name="connsiteY4" fmla="*/ 688188 h 732111"/>
              <a:gd name="connsiteX5" fmla="*/ 274398 w 777318"/>
              <a:gd name="connsiteY5" fmla="*/ 474828 h 732111"/>
              <a:gd name="connsiteX0" fmla="*/ 548718 w 746879"/>
              <a:gd name="connsiteY0" fmla="*/ 65724 h 612567"/>
              <a:gd name="connsiteX1" fmla="*/ 746838 w 746879"/>
              <a:gd name="connsiteY1" fmla="*/ 4764 h 612567"/>
              <a:gd name="connsiteX2" fmla="*/ 701118 w 746879"/>
              <a:gd name="connsiteY2" fmla="*/ 248604 h 612567"/>
              <a:gd name="connsiteX3" fmla="*/ 304878 w 746879"/>
              <a:gd name="connsiteY3" fmla="*/ 583884 h 612567"/>
              <a:gd name="connsiteX4" fmla="*/ 78 w 746879"/>
              <a:gd name="connsiteY4" fmla="*/ 568644 h 612567"/>
              <a:gd name="connsiteX5" fmla="*/ 274398 w 746879"/>
              <a:gd name="connsiteY5" fmla="*/ 355284 h 612567"/>
              <a:gd name="connsiteX0" fmla="*/ 502998 w 746879"/>
              <a:gd name="connsiteY0" fmla="*/ 125102 h 610985"/>
              <a:gd name="connsiteX1" fmla="*/ 746838 w 746879"/>
              <a:gd name="connsiteY1" fmla="*/ 3182 h 610985"/>
              <a:gd name="connsiteX2" fmla="*/ 701118 w 746879"/>
              <a:gd name="connsiteY2" fmla="*/ 247022 h 610985"/>
              <a:gd name="connsiteX3" fmla="*/ 304878 w 746879"/>
              <a:gd name="connsiteY3" fmla="*/ 582302 h 610985"/>
              <a:gd name="connsiteX4" fmla="*/ 78 w 746879"/>
              <a:gd name="connsiteY4" fmla="*/ 567062 h 610985"/>
              <a:gd name="connsiteX5" fmla="*/ 274398 w 746879"/>
              <a:gd name="connsiteY5" fmla="*/ 353702 h 6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79" h="610985">
                <a:moveTo>
                  <a:pt x="502998" y="125102"/>
                </a:moveTo>
                <a:cubicBezTo>
                  <a:pt x="591898" y="140977"/>
                  <a:pt x="729058" y="-24758"/>
                  <a:pt x="746838" y="3182"/>
                </a:cubicBezTo>
                <a:cubicBezTo>
                  <a:pt x="734138" y="33662"/>
                  <a:pt x="774778" y="150502"/>
                  <a:pt x="701118" y="247022"/>
                </a:cubicBezTo>
                <a:cubicBezTo>
                  <a:pt x="627458" y="343542"/>
                  <a:pt x="421718" y="528962"/>
                  <a:pt x="304878" y="582302"/>
                </a:cubicBezTo>
                <a:cubicBezTo>
                  <a:pt x="188038" y="635642"/>
                  <a:pt x="5158" y="605162"/>
                  <a:pt x="78" y="567062"/>
                </a:cubicBezTo>
                <a:cubicBezTo>
                  <a:pt x="-5002" y="528962"/>
                  <a:pt x="242648" y="382277"/>
                  <a:pt x="274398" y="353702"/>
                </a:cubicBezTo>
              </a:path>
            </a:pathLst>
          </a:custGeom>
          <a:solidFill>
            <a:srgbClr val="5C5048">
              <a:alpha val="52157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6081" y="2742622"/>
            <a:ext cx="1177656" cy="2164657"/>
          </a:xfrm>
          <a:custGeom>
            <a:avLst/>
            <a:gdLst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66134 w 1200134"/>
              <a:gd name="connsiteY11" fmla="*/ 213360 h 2164080"/>
              <a:gd name="connsiteX12" fmla="*/ 405174 w 1200134"/>
              <a:gd name="connsiteY12" fmla="*/ 304800 h 2164080"/>
              <a:gd name="connsiteX13" fmla="*/ 359454 w 1200134"/>
              <a:gd name="connsiteY13" fmla="*/ 396240 h 2164080"/>
              <a:gd name="connsiteX14" fmla="*/ 313734 w 1200134"/>
              <a:gd name="connsiteY14" fmla="*/ 426720 h 2164080"/>
              <a:gd name="connsiteX15" fmla="*/ 268014 w 1200134"/>
              <a:gd name="connsiteY15" fmla="*/ 579120 h 2164080"/>
              <a:gd name="connsiteX16" fmla="*/ 237534 w 1200134"/>
              <a:gd name="connsiteY16" fmla="*/ 624840 h 2164080"/>
              <a:gd name="connsiteX17" fmla="*/ 222294 w 1200134"/>
              <a:gd name="connsiteY17" fmla="*/ 670560 h 2164080"/>
              <a:gd name="connsiteX18" fmla="*/ 161334 w 1200134"/>
              <a:gd name="connsiteY18" fmla="*/ 762000 h 2164080"/>
              <a:gd name="connsiteX19" fmla="*/ 130854 w 1200134"/>
              <a:gd name="connsiteY19" fmla="*/ 853440 h 2164080"/>
              <a:gd name="connsiteX20" fmla="*/ 115614 w 1200134"/>
              <a:gd name="connsiteY20" fmla="*/ 899160 h 2164080"/>
              <a:gd name="connsiteX21" fmla="*/ 85134 w 1200134"/>
              <a:gd name="connsiteY21" fmla="*/ 944880 h 2164080"/>
              <a:gd name="connsiteX22" fmla="*/ 24174 w 1200134"/>
              <a:gd name="connsiteY22" fmla="*/ 1082040 h 2164080"/>
              <a:gd name="connsiteX23" fmla="*/ 24174 w 1200134"/>
              <a:gd name="connsiteY23" fmla="*/ 1417320 h 2164080"/>
              <a:gd name="connsiteX24" fmla="*/ 54654 w 1200134"/>
              <a:gd name="connsiteY24" fmla="*/ 1508760 h 2164080"/>
              <a:gd name="connsiteX25" fmla="*/ 69894 w 1200134"/>
              <a:gd name="connsiteY25" fmla="*/ 1554480 h 2164080"/>
              <a:gd name="connsiteX26" fmla="*/ 85134 w 1200134"/>
              <a:gd name="connsiteY26" fmla="*/ 1600200 h 2164080"/>
              <a:gd name="connsiteX27" fmla="*/ 100374 w 1200134"/>
              <a:gd name="connsiteY27" fmla="*/ 1645920 h 2164080"/>
              <a:gd name="connsiteX28" fmla="*/ 146094 w 1200134"/>
              <a:gd name="connsiteY28" fmla="*/ 1996440 h 2164080"/>
              <a:gd name="connsiteX29" fmla="*/ 176574 w 1200134"/>
              <a:gd name="connsiteY29" fmla="*/ 2042160 h 2164080"/>
              <a:gd name="connsiteX30" fmla="*/ 222294 w 1200134"/>
              <a:gd name="connsiteY30" fmla="*/ 2072640 h 2164080"/>
              <a:gd name="connsiteX31" fmla="*/ 237534 w 1200134"/>
              <a:gd name="connsiteY31" fmla="*/ 2118360 h 2164080"/>
              <a:gd name="connsiteX32" fmla="*/ 496614 w 1200134"/>
              <a:gd name="connsiteY32" fmla="*/ 2164080 h 2164080"/>
              <a:gd name="connsiteX33" fmla="*/ 588054 w 1200134"/>
              <a:gd name="connsiteY33" fmla="*/ 2148840 h 2164080"/>
              <a:gd name="connsiteX34" fmla="*/ 633774 w 1200134"/>
              <a:gd name="connsiteY34" fmla="*/ 2133600 h 2164080"/>
              <a:gd name="connsiteX35" fmla="*/ 694734 w 1200134"/>
              <a:gd name="connsiteY35" fmla="*/ 2072640 h 2164080"/>
              <a:gd name="connsiteX36" fmla="*/ 694734 w 1200134"/>
              <a:gd name="connsiteY36" fmla="*/ 1889760 h 2164080"/>
              <a:gd name="connsiteX37" fmla="*/ 679494 w 1200134"/>
              <a:gd name="connsiteY37" fmla="*/ 1783080 h 2164080"/>
              <a:gd name="connsiteX38" fmla="*/ 649014 w 1200134"/>
              <a:gd name="connsiteY38" fmla="*/ 1691640 h 2164080"/>
              <a:gd name="connsiteX39" fmla="*/ 633774 w 1200134"/>
              <a:gd name="connsiteY39" fmla="*/ 1645920 h 2164080"/>
              <a:gd name="connsiteX40" fmla="*/ 618534 w 1200134"/>
              <a:gd name="connsiteY40" fmla="*/ 1600200 h 2164080"/>
              <a:gd name="connsiteX41" fmla="*/ 603294 w 1200134"/>
              <a:gd name="connsiteY41" fmla="*/ 1539240 h 2164080"/>
              <a:gd name="connsiteX42" fmla="*/ 603294 w 1200134"/>
              <a:gd name="connsiteY42" fmla="*/ 1158240 h 2164080"/>
              <a:gd name="connsiteX43" fmla="*/ 618534 w 1200134"/>
              <a:gd name="connsiteY43" fmla="*/ 1112520 h 2164080"/>
              <a:gd name="connsiteX44" fmla="*/ 679494 w 1200134"/>
              <a:gd name="connsiteY44" fmla="*/ 1021080 h 2164080"/>
              <a:gd name="connsiteX45" fmla="*/ 755694 w 1200134"/>
              <a:gd name="connsiteY45" fmla="*/ 960120 h 2164080"/>
              <a:gd name="connsiteX46" fmla="*/ 801414 w 1200134"/>
              <a:gd name="connsiteY46" fmla="*/ 868680 h 2164080"/>
              <a:gd name="connsiteX47" fmla="*/ 847134 w 1200134"/>
              <a:gd name="connsiteY47" fmla="*/ 838200 h 2164080"/>
              <a:gd name="connsiteX48" fmla="*/ 877614 w 1200134"/>
              <a:gd name="connsiteY48" fmla="*/ 792480 h 2164080"/>
              <a:gd name="connsiteX49" fmla="*/ 923334 w 1200134"/>
              <a:gd name="connsiteY49" fmla="*/ 777240 h 2164080"/>
              <a:gd name="connsiteX50" fmla="*/ 969054 w 1200134"/>
              <a:gd name="connsiteY50" fmla="*/ 746760 h 2164080"/>
              <a:gd name="connsiteX51" fmla="*/ 1045254 w 1200134"/>
              <a:gd name="connsiteY51" fmla="*/ 685800 h 2164080"/>
              <a:gd name="connsiteX52" fmla="*/ 1121454 w 1200134"/>
              <a:gd name="connsiteY52" fmla="*/ 624840 h 2164080"/>
              <a:gd name="connsiteX53" fmla="*/ 1167174 w 1200134"/>
              <a:gd name="connsiteY53" fmla="*/ 533400 h 2164080"/>
              <a:gd name="connsiteX54" fmla="*/ 1197654 w 1200134"/>
              <a:gd name="connsiteY54" fmla="*/ 487680 h 2164080"/>
              <a:gd name="connsiteX55" fmla="*/ 1197654 w 1200134"/>
              <a:gd name="connsiteY55" fmla="*/ 426720 h 2164080"/>
              <a:gd name="connsiteX56" fmla="*/ 1167174 w 1200134"/>
              <a:gd name="connsiteY5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405174 w 1200134"/>
              <a:gd name="connsiteY11" fmla="*/ 304800 h 2164080"/>
              <a:gd name="connsiteX12" fmla="*/ 359454 w 1200134"/>
              <a:gd name="connsiteY12" fmla="*/ 396240 h 2164080"/>
              <a:gd name="connsiteX13" fmla="*/ 313734 w 1200134"/>
              <a:gd name="connsiteY13" fmla="*/ 426720 h 2164080"/>
              <a:gd name="connsiteX14" fmla="*/ 268014 w 1200134"/>
              <a:gd name="connsiteY14" fmla="*/ 579120 h 2164080"/>
              <a:gd name="connsiteX15" fmla="*/ 237534 w 1200134"/>
              <a:gd name="connsiteY15" fmla="*/ 624840 h 2164080"/>
              <a:gd name="connsiteX16" fmla="*/ 222294 w 1200134"/>
              <a:gd name="connsiteY16" fmla="*/ 670560 h 2164080"/>
              <a:gd name="connsiteX17" fmla="*/ 161334 w 1200134"/>
              <a:gd name="connsiteY17" fmla="*/ 762000 h 2164080"/>
              <a:gd name="connsiteX18" fmla="*/ 130854 w 1200134"/>
              <a:gd name="connsiteY18" fmla="*/ 853440 h 2164080"/>
              <a:gd name="connsiteX19" fmla="*/ 115614 w 1200134"/>
              <a:gd name="connsiteY19" fmla="*/ 899160 h 2164080"/>
              <a:gd name="connsiteX20" fmla="*/ 85134 w 1200134"/>
              <a:gd name="connsiteY20" fmla="*/ 944880 h 2164080"/>
              <a:gd name="connsiteX21" fmla="*/ 24174 w 1200134"/>
              <a:gd name="connsiteY21" fmla="*/ 1082040 h 2164080"/>
              <a:gd name="connsiteX22" fmla="*/ 24174 w 1200134"/>
              <a:gd name="connsiteY22" fmla="*/ 1417320 h 2164080"/>
              <a:gd name="connsiteX23" fmla="*/ 54654 w 1200134"/>
              <a:gd name="connsiteY23" fmla="*/ 1508760 h 2164080"/>
              <a:gd name="connsiteX24" fmla="*/ 69894 w 1200134"/>
              <a:gd name="connsiteY24" fmla="*/ 1554480 h 2164080"/>
              <a:gd name="connsiteX25" fmla="*/ 85134 w 1200134"/>
              <a:gd name="connsiteY25" fmla="*/ 1600200 h 2164080"/>
              <a:gd name="connsiteX26" fmla="*/ 100374 w 1200134"/>
              <a:gd name="connsiteY26" fmla="*/ 1645920 h 2164080"/>
              <a:gd name="connsiteX27" fmla="*/ 146094 w 1200134"/>
              <a:gd name="connsiteY27" fmla="*/ 1996440 h 2164080"/>
              <a:gd name="connsiteX28" fmla="*/ 176574 w 1200134"/>
              <a:gd name="connsiteY28" fmla="*/ 2042160 h 2164080"/>
              <a:gd name="connsiteX29" fmla="*/ 222294 w 1200134"/>
              <a:gd name="connsiteY29" fmla="*/ 2072640 h 2164080"/>
              <a:gd name="connsiteX30" fmla="*/ 237534 w 1200134"/>
              <a:gd name="connsiteY30" fmla="*/ 2118360 h 2164080"/>
              <a:gd name="connsiteX31" fmla="*/ 496614 w 1200134"/>
              <a:gd name="connsiteY31" fmla="*/ 2164080 h 2164080"/>
              <a:gd name="connsiteX32" fmla="*/ 588054 w 1200134"/>
              <a:gd name="connsiteY32" fmla="*/ 2148840 h 2164080"/>
              <a:gd name="connsiteX33" fmla="*/ 633774 w 1200134"/>
              <a:gd name="connsiteY33" fmla="*/ 2133600 h 2164080"/>
              <a:gd name="connsiteX34" fmla="*/ 694734 w 1200134"/>
              <a:gd name="connsiteY34" fmla="*/ 2072640 h 2164080"/>
              <a:gd name="connsiteX35" fmla="*/ 694734 w 1200134"/>
              <a:gd name="connsiteY35" fmla="*/ 1889760 h 2164080"/>
              <a:gd name="connsiteX36" fmla="*/ 679494 w 1200134"/>
              <a:gd name="connsiteY36" fmla="*/ 1783080 h 2164080"/>
              <a:gd name="connsiteX37" fmla="*/ 649014 w 1200134"/>
              <a:gd name="connsiteY37" fmla="*/ 1691640 h 2164080"/>
              <a:gd name="connsiteX38" fmla="*/ 633774 w 1200134"/>
              <a:gd name="connsiteY38" fmla="*/ 1645920 h 2164080"/>
              <a:gd name="connsiteX39" fmla="*/ 618534 w 1200134"/>
              <a:gd name="connsiteY39" fmla="*/ 1600200 h 2164080"/>
              <a:gd name="connsiteX40" fmla="*/ 603294 w 1200134"/>
              <a:gd name="connsiteY40" fmla="*/ 1539240 h 2164080"/>
              <a:gd name="connsiteX41" fmla="*/ 603294 w 1200134"/>
              <a:gd name="connsiteY41" fmla="*/ 1158240 h 2164080"/>
              <a:gd name="connsiteX42" fmla="*/ 618534 w 1200134"/>
              <a:gd name="connsiteY42" fmla="*/ 1112520 h 2164080"/>
              <a:gd name="connsiteX43" fmla="*/ 679494 w 1200134"/>
              <a:gd name="connsiteY43" fmla="*/ 1021080 h 2164080"/>
              <a:gd name="connsiteX44" fmla="*/ 755694 w 1200134"/>
              <a:gd name="connsiteY44" fmla="*/ 960120 h 2164080"/>
              <a:gd name="connsiteX45" fmla="*/ 801414 w 1200134"/>
              <a:gd name="connsiteY45" fmla="*/ 868680 h 2164080"/>
              <a:gd name="connsiteX46" fmla="*/ 847134 w 1200134"/>
              <a:gd name="connsiteY46" fmla="*/ 838200 h 2164080"/>
              <a:gd name="connsiteX47" fmla="*/ 877614 w 1200134"/>
              <a:gd name="connsiteY47" fmla="*/ 792480 h 2164080"/>
              <a:gd name="connsiteX48" fmla="*/ 923334 w 1200134"/>
              <a:gd name="connsiteY48" fmla="*/ 777240 h 2164080"/>
              <a:gd name="connsiteX49" fmla="*/ 969054 w 1200134"/>
              <a:gd name="connsiteY49" fmla="*/ 746760 h 2164080"/>
              <a:gd name="connsiteX50" fmla="*/ 1045254 w 1200134"/>
              <a:gd name="connsiteY50" fmla="*/ 685800 h 2164080"/>
              <a:gd name="connsiteX51" fmla="*/ 1121454 w 1200134"/>
              <a:gd name="connsiteY51" fmla="*/ 624840 h 2164080"/>
              <a:gd name="connsiteX52" fmla="*/ 1167174 w 1200134"/>
              <a:gd name="connsiteY52" fmla="*/ 533400 h 2164080"/>
              <a:gd name="connsiteX53" fmla="*/ 1197654 w 1200134"/>
              <a:gd name="connsiteY53" fmla="*/ 487680 h 2164080"/>
              <a:gd name="connsiteX54" fmla="*/ 1197654 w 1200134"/>
              <a:gd name="connsiteY54" fmla="*/ 426720 h 2164080"/>
              <a:gd name="connsiteX55" fmla="*/ 1167174 w 1200134"/>
              <a:gd name="connsiteY55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511854 w 1200134"/>
              <a:gd name="connsiteY9" fmla="*/ 121920 h 2164080"/>
              <a:gd name="connsiteX10" fmla="*/ 481374 w 1200134"/>
              <a:gd name="connsiteY10" fmla="*/ 167640 h 2164080"/>
              <a:gd name="connsiteX11" fmla="*/ 359454 w 1200134"/>
              <a:gd name="connsiteY11" fmla="*/ 396240 h 2164080"/>
              <a:gd name="connsiteX12" fmla="*/ 313734 w 1200134"/>
              <a:gd name="connsiteY12" fmla="*/ 426720 h 2164080"/>
              <a:gd name="connsiteX13" fmla="*/ 268014 w 1200134"/>
              <a:gd name="connsiteY13" fmla="*/ 579120 h 2164080"/>
              <a:gd name="connsiteX14" fmla="*/ 237534 w 1200134"/>
              <a:gd name="connsiteY14" fmla="*/ 624840 h 2164080"/>
              <a:gd name="connsiteX15" fmla="*/ 222294 w 1200134"/>
              <a:gd name="connsiteY15" fmla="*/ 670560 h 2164080"/>
              <a:gd name="connsiteX16" fmla="*/ 161334 w 1200134"/>
              <a:gd name="connsiteY16" fmla="*/ 762000 h 2164080"/>
              <a:gd name="connsiteX17" fmla="*/ 130854 w 1200134"/>
              <a:gd name="connsiteY17" fmla="*/ 853440 h 2164080"/>
              <a:gd name="connsiteX18" fmla="*/ 115614 w 1200134"/>
              <a:gd name="connsiteY18" fmla="*/ 899160 h 2164080"/>
              <a:gd name="connsiteX19" fmla="*/ 85134 w 1200134"/>
              <a:gd name="connsiteY19" fmla="*/ 944880 h 2164080"/>
              <a:gd name="connsiteX20" fmla="*/ 24174 w 1200134"/>
              <a:gd name="connsiteY20" fmla="*/ 1082040 h 2164080"/>
              <a:gd name="connsiteX21" fmla="*/ 24174 w 1200134"/>
              <a:gd name="connsiteY21" fmla="*/ 1417320 h 2164080"/>
              <a:gd name="connsiteX22" fmla="*/ 54654 w 1200134"/>
              <a:gd name="connsiteY22" fmla="*/ 1508760 h 2164080"/>
              <a:gd name="connsiteX23" fmla="*/ 69894 w 1200134"/>
              <a:gd name="connsiteY23" fmla="*/ 1554480 h 2164080"/>
              <a:gd name="connsiteX24" fmla="*/ 85134 w 1200134"/>
              <a:gd name="connsiteY24" fmla="*/ 1600200 h 2164080"/>
              <a:gd name="connsiteX25" fmla="*/ 100374 w 1200134"/>
              <a:gd name="connsiteY25" fmla="*/ 1645920 h 2164080"/>
              <a:gd name="connsiteX26" fmla="*/ 146094 w 1200134"/>
              <a:gd name="connsiteY26" fmla="*/ 1996440 h 2164080"/>
              <a:gd name="connsiteX27" fmla="*/ 176574 w 1200134"/>
              <a:gd name="connsiteY27" fmla="*/ 2042160 h 2164080"/>
              <a:gd name="connsiteX28" fmla="*/ 222294 w 1200134"/>
              <a:gd name="connsiteY28" fmla="*/ 2072640 h 2164080"/>
              <a:gd name="connsiteX29" fmla="*/ 237534 w 1200134"/>
              <a:gd name="connsiteY29" fmla="*/ 2118360 h 2164080"/>
              <a:gd name="connsiteX30" fmla="*/ 496614 w 1200134"/>
              <a:gd name="connsiteY30" fmla="*/ 2164080 h 2164080"/>
              <a:gd name="connsiteX31" fmla="*/ 588054 w 1200134"/>
              <a:gd name="connsiteY31" fmla="*/ 2148840 h 2164080"/>
              <a:gd name="connsiteX32" fmla="*/ 633774 w 1200134"/>
              <a:gd name="connsiteY32" fmla="*/ 2133600 h 2164080"/>
              <a:gd name="connsiteX33" fmla="*/ 694734 w 1200134"/>
              <a:gd name="connsiteY33" fmla="*/ 2072640 h 2164080"/>
              <a:gd name="connsiteX34" fmla="*/ 694734 w 1200134"/>
              <a:gd name="connsiteY34" fmla="*/ 1889760 h 2164080"/>
              <a:gd name="connsiteX35" fmla="*/ 679494 w 1200134"/>
              <a:gd name="connsiteY35" fmla="*/ 1783080 h 2164080"/>
              <a:gd name="connsiteX36" fmla="*/ 649014 w 1200134"/>
              <a:gd name="connsiteY36" fmla="*/ 1691640 h 2164080"/>
              <a:gd name="connsiteX37" fmla="*/ 633774 w 1200134"/>
              <a:gd name="connsiteY37" fmla="*/ 1645920 h 2164080"/>
              <a:gd name="connsiteX38" fmla="*/ 618534 w 1200134"/>
              <a:gd name="connsiteY38" fmla="*/ 1600200 h 2164080"/>
              <a:gd name="connsiteX39" fmla="*/ 603294 w 1200134"/>
              <a:gd name="connsiteY39" fmla="*/ 1539240 h 2164080"/>
              <a:gd name="connsiteX40" fmla="*/ 603294 w 1200134"/>
              <a:gd name="connsiteY40" fmla="*/ 1158240 h 2164080"/>
              <a:gd name="connsiteX41" fmla="*/ 618534 w 1200134"/>
              <a:gd name="connsiteY41" fmla="*/ 1112520 h 2164080"/>
              <a:gd name="connsiteX42" fmla="*/ 679494 w 1200134"/>
              <a:gd name="connsiteY42" fmla="*/ 1021080 h 2164080"/>
              <a:gd name="connsiteX43" fmla="*/ 755694 w 1200134"/>
              <a:gd name="connsiteY43" fmla="*/ 960120 h 2164080"/>
              <a:gd name="connsiteX44" fmla="*/ 801414 w 1200134"/>
              <a:gd name="connsiteY44" fmla="*/ 868680 h 2164080"/>
              <a:gd name="connsiteX45" fmla="*/ 847134 w 1200134"/>
              <a:gd name="connsiteY45" fmla="*/ 838200 h 2164080"/>
              <a:gd name="connsiteX46" fmla="*/ 877614 w 1200134"/>
              <a:gd name="connsiteY46" fmla="*/ 792480 h 2164080"/>
              <a:gd name="connsiteX47" fmla="*/ 923334 w 1200134"/>
              <a:gd name="connsiteY47" fmla="*/ 777240 h 2164080"/>
              <a:gd name="connsiteX48" fmla="*/ 969054 w 1200134"/>
              <a:gd name="connsiteY48" fmla="*/ 746760 h 2164080"/>
              <a:gd name="connsiteX49" fmla="*/ 1045254 w 1200134"/>
              <a:gd name="connsiteY49" fmla="*/ 685800 h 2164080"/>
              <a:gd name="connsiteX50" fmla="*/ 1121454 w 1200134"/>
              <a:gd name="connsiteY50" fmla="*/ 624840 h 2164080"/>
              <a:gd name="connsiteX51" fmla="*/ 1167174 w 1200134"/>
              <a:gd name="connsiteY51" fmla="*/ 533400 h 2164080"/>
              <a:gd name="connsiteX52" fmla="*/ 1197654 w 1200134"/>
              <a:gd name="connsiteY52" fmla="*/ 487680 h 2164080"/>
              <a:gd name="connsiteX53" fmla="*/ 1197654 w 1200134"/>
              <a:gd name="connsiteY53" fmla="*/ 426720 h 2164080"/>
              <a:gd name="connsiteX54" fmla="*/ 1167174 w 1200134"/>
              <a:gd name="connsiteY54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557574 w 1200134"/>
              <a:gd name="connsiteY8" fmla="*/ 91440 h 2164080"/>
              <a:gd name="connsiteX9" fmla="*/ 481374 w 1200134"/>
              <a:gd name="connsiteY9" fmla="*/ 167640 h 2164080"/>
              <a:gd name="connsiteX10" fmla="*/ 359454 w 1200134"/>
              <a:gd name="connsiteY10" fmla="*/ 396240 h 2164080"/>
              <a:gd name="connsiteX11" fmla="*/ 313734 w 1200134"/>
              <a:gd name="connsiteY11" fmla="*/ 426720 h 2164080"/>
              <a:gd name="connsiteX12" fmla="*/ 268014 w 1200134"/>
              <a:gd name="connsiteY12" fmla="*/ 579120 h 2164080"/>
              <a:gd name="connsiteX13" fmla="*/ 237534 w 1200134"/>
              <a:gd name="connsiteY13" fmla="*/ 624840 h 2164080"/>
              <a:gd name="connsiteX14" fmla="*/ 222294 w 1200134"/>
              <a:gd name="connsiteY14" fmla="*/ 670560 h 2164080"/>
              <a:gd name="connsiteX15" fmla="*/ 161334 w 1200134"/>
              <a:gd name="connsiteY15" fmla="*/ 762000 h 2164080"/>
              <a:gd name="connsiteX16" fmla="*/ 130854 w 1200134"/>
              <a:gd name="connsiteY16" fmla="*/ 853440 h 2164080"/>
              <a:gd name="connsiteX17" fmla="*/ 115614 w 1200134"/>
              <a:gd name="connsiteY17" fmla="*/ 899160 h 2164080"/>
              <a:gd name="connsiteX18" fmla="*/ 85134 w 1200134"/>
              <a:gd name="connsiteY18" fmla="*/ 944880 h 2164080"/>
              <a:gd name="connsiteX19" fmla="*/ 24174 w 1200134"/>
              <a:gd name="connsiteY19" fmla="*/ 1082040 h 2164080"/>
              <a:gd name="connsiteX20" fmla="*/ 24174 w 1200134"/>
              <a:gd name="connsiteY20" fmla="*/ 1417320 h 2164080"/>
              <a:gd name="connsiteX21" fmla="*/ 54654 w 1200134"/>
              <a:gd name="connsiteY21" fmla="*/ 1508760 h 2164080"/>
              <a:gd name="connsiteX22" fmla="*/ 69894 w 1200134"/>
              <a:gd name="connsiteY22" fmla="*/ 1554480 h 2164080"/>
              <a:gd name="connsiteX23" fmla="*/ 85134 w 1200134"/>
              <a:gd name="connsiteY23" fmla="*/ 1600200 h 2164080"/>
              <a:gd name="connsiteX24" fmla="*/ 100374 w 1200134"/>
              <a:gd name="connsiteY24" fmla="*/ 1645920 h 2164080"/>
              <a:gd name="connsiteX25" fmla="*/ 146094 w 1200134"/>
              <a:gd name="connsiteY25" fmla="*/ 1996440 h 2164080"/>
              <a:gd name="connsiteX26" fmla="*/ 176574 w 1200134"/>
              <a:gd name="connsiteY26" fmla="*/ 2042160 h 2164080"/>
              <a:gd name="connsiteX27" fmla="*/ 222294 w 1200134"/>
              <a:gd name="connsiteY27" fmla="*/ 2072640 h 2164080"/>
              <a:gd name="connsiteX28" fmla="*/ 237534 w 1200134"/>
              <a:gd name="connsiteY28" fmla="*/ 2118360 h 2164080"/>
              <a:gd name="connsiteX29" fmla="*/ 496614 w 1200134"/>
              <a:gd name="connsiteY29" fmla="*/ 2164080 h 2164080"/>
              <a:gd name="connsiteX30" fmla="*/ 588054 w 1200134"/>
              <a:gd name="connsiteY30" fmla="*/ 2148840 h 2164080"/>
              <a:gd name="connsiteX31" fmla="*/ 633774 w 1200134"/>
              <a:gd name="connsiteY31" fmla="*/ 2133600 h 2164080"/>
              <a:gd name="connsiteX32" fmla="*/ 694734 w 1200134"/>
              <a:gd name="connsiteY32" fmla="*/ 2072640 h 2164080"/>
              <a:gd name="connsiteX33" fmla="*/ 694734 w 1200134"/>
              <a:gd name="connsiteY33" fmla="*/ 1889760 h 2164080"/>
              <a:gd name="connsiteX34" fmla="*/ 679494 w 1200134"/>
              <a:gd name="connsiteY34" fmla="*/ 1783080 h 2164080"/>
              <a:gd name="connsiteX35" fmla="*/ 649014 w 1200134"/>
              <a:gd name="connsiteY35" fmla="*/ 1691640 h 2164080"/>
              <a:gd name="connsiteX36" fmla="*/ 633774 w 1200134"/>
              <a:gd name="connsiteY36" fmla="*/ 1645920 h 2164080"/>
              <a:gd name="connsiteX37" fmla="*/ 618534 w 1200134"/>
              <a:gd name="connsiteY37" fmla="*/ 1600200 h 2164080"/>
              <a:gd name="connsiteX38" fmla="*/ 603294 w 1200134"/>
              <a:gd name="connsiteY38" fmla="*/ 1539240 h 2164080"/>
              <a:gd name="connsiteX39" fmla="*/ 603294 w 1200134"/>
              <a:gd name="connsiteY39" fmla="*/ 1158240 h 2164080"/>
              <a:gd name="connsiteX40" fmla="*/ 618534 w 1200134"/>
              <a:gd name="connsiteY40" fmla="*/ 1112520 h 2164080"/>
              <a:gd name="connsiteX41" fmla="*/ 679494 w 1200134"/>
              <a:gd name="connsiteY41" fmla="*/ 1021080 h 2164080"/>
              <a:gd name="connsiteX42" fmla="*/ 755694 w 1200134"/>
              <a:gd name="connsiteY42" fmla="*/ 960120 h 2164080"/>
              <a:gd name="connsiteX43" fmla="*/ 801414 w 1200134"/>
              <a:gd name="connsiteY43" fmla="*/ 868680 h 2164080"/>
              <a:gd name="connsiteX44" fmla="*/ 847134 w 1200134"/>
              <a:gd name="connsiteY44" fmla="*/ 838200 h 2164080"/>
              <a:gd name="connsiteX45" fmla="*/ 877614 w 1200134"/>
              <a:gd name="connsiteY45" fmla="*/ 792480 h 2164080"/>
              <a:gd name="connsiteX46" fmla="*/ 923334 w 1200134"/>
              <a:gd name="connsiteY46" fmla="*/ 777240 h 2164080"/>
              <a:gd name="connsiteX47" fmla="*/ 969054 w 1200134"/>
              <a:gd name="connsiteY47" fmla="*/ 746760 h 2164080"/>
              <a:gd name="connsiteX48" fmla="*/ 1045254 w 1200134"/>
              <a:gd name="connsiteY48" fmla="*/ 685800 h 2164080"/>
              <a:gd name="connsiteX49" fmla="*/ 1121454 w 1200134"/>
              <a:gd name="connsiteY49" fmla="*/ 624840 h 2164080"/>
              <a:gd name="connsiteX50" fmla="*/ 1167174 w 1200134"/>
              <a:gd name="connsiteY50" fmla="*/ 533400 h 2164080"/>
              <a:gd name="connsiteX51" fmla="*/ 1197654 w 1200134"/>
              <a:gd name="connsiteY51" fmla="*/ 487680 h 2164080"/>
              <a:gd name="connsiteX52" fmla="*/ 1197654 w 1200134"/>
              <a:gd name="connsiteY52" fmla="*/ 426720 h 2164080"/>
              <a:gd name="connsiteX53" fmla="*/ 1167174 w 1200134"/>
              <a:gd name="connsiteY53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313734 w 1200134"/>
              <a:gd name="connsiteY10" fmla="*/ 426720 h 2164080"/>
              <a:gd name="connsiteX11" fmla="*/ 268014 w 1200134"/>
              <a:gd name="connsiteY11" fmla="*/ 579120 h 2164080"/>
              <a:gd name="connsiteX12" fmla="*/ 237534 w 1200134"/>
              <a:gd name="connsiteY12" fmla="*/ 624840 h 2164080"/>
              <a:gd name="connsiteX13" fmla="*/ 222294 w 1200134"/>
              <a:gd name="connsiteY13" fmla="*/ 670560 h 2164080"/>
              <a:gd name="connsiteX14" fmla="*/ 161334 w 1200134"/>
              <a:gd name="connsiteY14" fmla="*/ 762000 h 2164080"/>
              <a:gd name="connsiteX15" fmla="*/ 130854 w 1200134"/>
              <a:gd name="connsiteY15" fmla="*/ 853440 h 2164080"/>
              <a:gd name="connsiteX16" fmla="*/ 115614 w 1200134"/>
              <a:gd name="connsiteY16" fmla="*/ 899160 h 2164080"/>
              <a:gd name="connsiteX17" fmla="*/ 85134 w 1200134"/>
              <a:gd name="connsiteY17" fmla="*/ 944880 h 2164080"/>
              <a:gd name="connsiteX18" fmla="*/ 24174 w 1200134"/>
              <a:gd name="connsiteY18" fmla="*/ 1082040 h 2164080"/>
              <a:gd name="connsiteX19" fmla="*/ 24174 w 1200134"/>
              <a:gd name="connsiteY19" fmla="*/ 1417320 h 2164080"/>
              <a:gd name="connsiteX20" fmla="*/ 54654 w 1200134"/>
              <a:gd name="connsiteY20" fmla="*/ 1508760 h 2164080"/>
              <a:gd name="connsiteX21" fmla="*/ 69894 w 1200134"/>
              <a:gd name="connsiteY21" fmla="*/ 1554480 h 2164080"/>
              <a:gd name="connsiteX22" fmla="*/ 85134 w 1200134"/>
              <a:gd name="connsiteY22" fmla="*/ 1600200 h 2164080"/>
              <a:gd name="connsiteX23" fmla="*/ 100374 w 1200134"/>
              <a:gd name="connsiteY23" fmla="*/ 1645920 h 2164080"/>
              <a:gd name="connsiteX24" fmla="*/ 146094 w 1200134"/>
              <a:gd name="connsiteY24" fmla="*/ 1996440 h 2164080"/>
              <a:gd name="connsiteX25" fmla="*/ 176574 w 1200134"/>
              <a:gd name="connsiteY25" fmla="*/ 2042160 h 2164080"/>
              <a:gd name="connsiteX26" fmla="*/ 222294 w 1200134"/>
              <a:gd name="connsiteY26" fmla="*/ 2072640 h 2164080"/>
              <a:gd name="connsiteX27" fmla="*/ 237534 w 1200134"/>
              <a:gd name="connsiteY27" fmla="*/ 2118360 h 2164080"/>
              <a:gd name="connsiteX28" fmla="*/ 496614 w 1200134"/>
              <a:gd name="connsiteY28" fmla="*/ 2164080 h 2164080"/>
              <a:gd name="connsiteX29" fmla="*/ 588054 w 1200134"/>
              <a:gd name="connsiteY29" fmla="*/ 2148840 h 2164080"/>
              <a:gd name="connsiteX30" fmla="*/ 633774 w 1200134"/>
              <a:gd name="connsiteY30" fmla="*/ 2133600 h 2164080"/>
              <a:gd name="connsiteX31" fmla="*/ 694734 w 1200134"/>
              <a:gd name="connsiteY31" fmla="*/ 2072640 h 2164080"/>
              <a:gd name="connsiteX32" fmla="*/ 694734 w 1200134"/>
              <a:gd name="connsiteY32" fmla="*/ 1889760 h 2164080"/>
              <a:gd name="connsiteX33" fmla="*/ 679494 w 1200134"/>
              <a:gd name="connsiteY33" fmla="*/ 1783080 h 2164080"/>
              <a:gd name="connsiteX34" fmla="*/ 649014 w 1200134"/>
              <a:gd name="connsiteY34" fmla="*/ 1691640 h 2164080"/>
              <a:gd name="connsiteX35" fmla="*/ 633774 w 1200134"/>
              <a:gd name="connsiteY35" fmla="*/ 1645920 h 2164080"/>
              <a:gd name="connsiteX36" fmla="*/ 618534 w 1200134"/>
              <a:gd name="connsiteY36" fmla="*/ 1600200 h 2164080"/>
              <a:gd name="connsiteX37" fmla="*/ 603294 w 1200134"/>
              <a:gd name="connsiteY37" fmla="*/ 1539240 h 2164080"/>
              <a:gd name="connsiteX38" fmla="*/ 603294 w 1200134"/>
              <a:gd name="connsiteY38" fmla="*/ 1158240 h 2164080"/>
              <a:gd name="connsiteX39" fmla="*/ 618534 w 1200134"/>
              <a:gd name="connsiteY39" fmla="*/ 1112520 h 2164080"/>
              <a:gd name="connsiteX40" fmla="*/ 679494 w 1200134"/>
              <a:gd name="connsiteY40" fmla="*/ 1021080 h 2164080"/>
              <a:gd name="connsiteX41" fmla="*/ 755694 w 1200134"/>
              <a:gd name="connsiteY41" fmla="*/ 960120 h 2164080"/>
              <a:gd name="connsiteX42" fmla="*/ 801414 w 1200134"/>
              <a:gd name="connsiteY42" fmla="*/ 868680 h 2164080"/>
              <a:gd name="connsiteX43" fmla="*/ 847134 w 1200134"/>
              <a:gd name="connsiteY43" fmla="*/ 838200 h 2164080"/>
              <a:gd name="connsiteX44" fmla="*/ 877614 w 1200134"/>
              <a:gd name="connsiteY44" fmla="*/ 792480 h 2164080"/>
              <a:gd name="connsiteX45" fmla="*/ 923334 w 1200134"/>
              <a:gd name="connsiteY45" fmla="*/ 777240 h 2164080"/>
              <a:gd name="connsiteX46" fmla="*/ 969054 w 1200134"/>
              <a:gd name="connsiteY46" fmla="*/ 746760 h 2164080"/>
              <a:gd name="connsiteX47" fmla="*/ 1045254 w 1200134"/>
              <a:gd name="connsiteY47" fmla="*/ 685800 h 2164080"/>
              <a:gd name="connsiteX48" fmla="*/ 1121454 w 1200134"/>
              <a:gd name="connsiteY48" fmla="*/ 624840 h 2164080"/>
              <a:gd name="connsiteX49" fmla="*/ 1167174 w 1200134"/>
              <a:gd name="connsiteY49" fmla="*/ 533400 h 2164080"/>
              <a:gd name="connsiteX50" fmla="*/ 1197654 w 1200134"/>
              <a:gd name="connsiteY50" fmla="*/ 487680 h 2164080"/>
              <a:gd name="connsiteX51" fmla="*/ 1197654 w 1200134"/>
              <a:gd name="connsiteY51" fmla="*/ 426720 h 2164080"/>
              <a:gd name="connsiteX52" fmla="*/ 1167174 w 1200134"/>
              <a:gd name="connsiteY52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222294 w 1200134"/>
              <a:gd name="connsiteY12" fmla="*/ 670560 h 2164080"/>
              <a:gd name="connsiteX13" fmla="*/ 161334 w 1200134"/>
              <a:gd name="connsiteY13" fmla="*/ 762000 h 2164080"/>
              <a:gd name="connsiteX14" fmla="*/ 130854 w 1200134"/>
              <a:gd name="connsiteY14" fmla="*/ 853440 h 2164080"/>
              <a:gd name="connsiteX15" fmla="*/ 115614 w 1200134"/>
              <a:gd name="connsiteY15" fmla="*/ 899160 h 2164080"/>
              <a:gd name="connsiteX16" fmla="*/ 85134 w 1200134"/>
              <a:gd name="connsiteY16" fmla="*/ 944880 h 2164080"/>
              <a:gd name="connsiteX17" fmla="*/ 24174 w 1200134"/>
              <a:gd name="connsiteY17" fmla="*/ 1082040 h 2164080"/>
              <a:gd name="connsiteX18" fmla="*/ 24174 w 1200134"/>
              <a:gd name="connsiteY18" fmla="*/ 1417320 h 2164080"/>
              <a:gd name="connsiteX19" fmla="*/ 54654 w 1200134"/>
              <a:gd name="connsiteY19" fmla="*/ 1508760 h 2164080"/>
              <a:gd name="connsiteX20" fmla="*/ 69894 w 1200134"/>
              <a:gd name="connsiteY20" fmla="*/ 1554480 h 2164080"/>
              <a:gd name="connsiteX21" fmla="*/ 85134 w 1200134"/>
              <a:gd name="connsiteY21" fmla="*/ 1600200 h 2164080"/>
              <a:gd name="connsiteX22" fmla="*/ 100374 w 1200134"/>
              <a:gd name="connsiteY22" fmla="*/ 1645920 h 2164080"/>
              <a:gd name="connsiteX23" fmla="*/ 146094 w 1200134"/>
              <a:gd name="connsiteY23" fmla="*/ 1996440 h 2164080"/>
              <a:gd name="connsiteX24" fmla="*/ 176574 w 1200134"/>
              <a:gd name="connsiteY24" fmla="*/ 2042160 h 2164080"/>
              <a:gd name="connsiteX25" fmla="*/ 222294 w 1200134"/>
              <a:gd name="connsiteY25" fmla="*/ 2072640 h 2164080"/>
              <a:gd name="connsiteX26" fmla="*/ 237534 w 1200134"/>
              <a:gd name="connsiteY26" fmla="*/ 2118360 h 2164080"/>
              <a:gd name="connsiteX27" fmla="*/ 496614 w 1200134"/>
              <a:gd name="connsiteY27" fmla="*/ 2164080 h 2164080"/>
              <a:gd name="connsiteX28" fmla="*/ 588054 w 1200134"/>
              <a:gd name="connsiteY28" fmla="*/ 2148840 h 2164080"/>
              <a:gd name="connsiteX29" fmla="*/ 633774 w 1200134"/>
              <a:gd name="connsiteY29" fmla="*/ 2133600 h 2164080"/>
              <a:gd name="connsiteX30" fmla="*/ 694734 w 1200134"/>
              <a:gd name="connsiteY30" fmla="*/ 2072640 h 2164080"/>
              <a:gd name="connsiteX31" fmla="*/ 694734 w 1200134"/>
              <a:gd name="connsiteY31" fmla="*/ 1889760 h 2164080"/>
              <a:gd name="connsiteX32" fmla="*/ 679494 w 1200134"/>
              <a:gd name="connsiteY32" fmla="*/ 1783080 h 2164080"/>
              <a:gd name="connsiteX33" fmla="*/ 649014 w 1200134"/>
              <a:gd name="connsiteY33" fmla="*/ 1691640 h 2164080"/>
              <a:gd name="connsiteX34" fmla="*/ 633774 w 1200134"/>
              <a:gd name="connsiteY34" fmla="*/ 1645920 h 2164080"/>
              <a:gd name="connsiteX35" fmla="*/ 618534 w 1200134"/>
              <a:gd name="connsiteY35" fmla="*/ 1600200 h 2164080"/>
              <a:gd name="connsiteX36" fmla="*/ 603294 w 1200134"/>
              <a:gd name="connsiteY36" fmla="*/ 1539240 h 2164080"/>
              <a:gd name="connsiteX37" fmla="*/ 603294 w 1200134"/>
              <a:gd name="connsiteY37" fmla="*/ 1158240 h 2164080"/>
              <a:gd name="connsiteX38" fmla="*/ 618534 w 1200134"/>
              <a:gd name="connsiteY38" fmla="*/ 1112520 h 2164080"/>
              <a:gd name="connsiteX39" fmla="*/ 679494 w 1200134"/>
              <a:gd name="connsiteY39" fmla="*/ 1021080 h 2164080"/>
              <a:gd name="connsiteX40" fmla="*/ 755694 w 1200134"/>
              <a:gd name="connsiteY40" fmla="*/ 960120 h 2164080"/>
              <a:gd name="connsiteX41" fmla="*/ 801414 w 1200134"/>
              <a:gd name="connsiteY41" fmla="*/ 868680 h 2164080"/>
              <a:gd name="connsiteX42" fmla="*/ 847134 w 1200134"/>
              <a:gd name="connsiteY42" fmla="*/ 838200 h 2164080"/>
              <a:gd name="connsiteX43" fmla="*/ 877614 w 1200134"/>
              <a:gd name="connsiteY43" fmla="*/ 792480 h 2164080"/>
              <a:gd name="connsiteX44" fmla="*/ 923334 w 1200134"/>
              <a:gd name="connsiteY44" fmla="*/ 777240 h 2164080"/>
              <a:gd name="connsiteX45" fmla="*/ 969054 w 1200134"/>
              <a:gd name="connsiteY45" fmla="*/ 746760 h 2164080"/>
              <a:gd name="connsiteX46" fmla="*/ 1045254 w 1200134"/>
              <a:gd name="connsiteY46" fmla="*/ 685800 h 2164080"/>
              <a:gd name="connsiteX47" fmla="*/ 1121454 w 1200134"/>
              <a:gd name="connsiteY47" fmla="*/ 624840 h 2164080"/>
              <a:gd name="connsiteX48" fmla="*/ 1167174 w 1200134"/>
              <a:gd name="connsiteY48" fmla="*/ 533400 h 2164080"/>
              <a:gd name="connsiteX49" fmla="*/ 1197654 w 1200134"/>
              <a:gd name="connsiteY49" fmla="*/ 487680 h 2164080"/>
              <a:gd name="connsiteX50" fmla="*/ 1197654 w 1200134"/>
              <a:gd name="connsiteY50" fmla="*/ 426720 h 2164080"/>
              <a:gd name="connsiteX51" fmla="*/ 1167174 w 1200134"/>
              <a:gd name="connsiteY51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237534 w 1200134"/>
              <a:gd name="connsiteY11" fmla="*/ 624840 h 2164080"/>
              <a:gd name="connsiteX12" fmla="*/ 161334 w 1200134"/>
              <a:gd name="connsiteY12" fmla="*/ 762000 h 2164080"/>
              <a:gd name="connsiteX13" fmla="*/ 130854 w 1200134"/>
              <a:gd name="connsiteY13" fmla="*/ 853440 h 2164080"/>
              <a:gd name="connsiteX14" fmla="*/ 115614 w 1200134"/>
              <a:gd name="connsiteY14" fmla="*/ 899160 h 2164080"/>
              <a:gd name="connsiteX15" fmla="*/ 85134 w 1200134"/>
              <a:gd name="connsiteY15" fmla="*/ 944880 h 2164080"/>
              <a:gd name="connsiteX16" fmla="*/ 24174 w 1200134"/>
              <a:gd name="connsiteY16" fmla="*/ 1082040 h 2164080"/>
              <a:gd name="connsiteX17" fmla="*/ 24174 w 1200134"/>
              <a:gd name="connsiteY17" fmla="*/ 1417320 h 2164080"/>
              <a:gd name="connsiteX18" fmla="*/ 54654 w 1200134"/>
              <a:gd name="connsiteY18" fmla="*/ 1508760 h 2164080"/>
              <a:gd name="connsiteX19" fmla="*/ 69894 w 1200134"/>
              <a:gd name="connsiteY19" fmla="*/ 1554480 h 2164080"/>
              <a:gd name="connsiteX20" fmla="*/ 85134 w 1200134"/>
              <a:gd name="connsiteY20" fmla="*/ 1600200 h 2164080"/>
              <a:gd name="connsiteX21" fmla="*/ 100374 w 1200134"/>
              <a:gd name="connsiteY21" fmla="*/ 1645920 h 2164080"/>
              <a:gd name="connsiteX22" fmla="*/ 146094 w 1200134"/>
              <a:gd name="connsiteY22" fmla="*/ 1996440 h 2164080"/>
              <a:gd name="connsiteX23" fmla="*/ 176574 w 1200134"/>
              <a:gd name="connsiteY23" fmla="*/ 2042160 h 2164080"/>
              <a:gd name="connsiteX24" fmla="*/ 222294 w 1200134"/>
              <a:gd name="connsiteY24" fmla="*/ 2072640 h 2164080"/>
              <a:gd name="connsiteX25" fmla="*/ 237534 w 1200134"/>
              <a:gd name="connsiteY25" fmla="*/ 2118360 h 2164080"/>
              <a:gd name="connsiteX26" fmla="*/ 496614 w 1200134"/>
              <a:gd name="connsiteY26" fmla="*/ 2164080 h 2164080"/>
              <a:gd name="connsiteX27" fmla="*/ 588054 w 1200134"/>
              <a:gd name="connsiteY27" fmla="*/ 2148840 h 2164080"/>
              <a:gd name="connsiteX28" fmla="*/ 633774 w 1200134"/>
              <a:gd name="connsiteY28" fmla="*/ 2133600 h 2164080"/>
              <a:gd name="connsiteX29" fmla="*/ 694734 w 1200134"/>
              <a:gd name="connsiteY29" fmla="*/ 2072640 h 2164080"/>
              <a:gd name="connsiteX30" fmla="*/ 694734 w 1200134"/>
              <a:gd name="connsiteY30" fmla="*/ 1889760 h 2164080"/>
              <a:gd name="connsiteX31" fmla="*/ 679494 w 1200134"/>
              <a:gd name="connsiteY31" fmla="*/ 1783080 h 2164080"/>
              <a:gd name="connsiteX32" fmla="*/ 649014 w 1200134"/>
              <a:gd name="connsiteY32" fmla="*/ 1691640 h 2164080"/>
              <a:gd name="connsiteX33" fmla="*/ 633774 w 1200134"/>
              <a:gd name="connsiteY33" fmla="*/ 1645920 h 2164080"/>
              <a:gd name="connsiteX34" fmla="*/ 618534 w 1200134"/>
              <a:gd name="connsiteY34" fmla="*/ 1600200 h 2164080"/>
              <a:gd name="connsiteX35" fmla="*/ 603294 w 1200134"/>
              <a:gd name="connsiteY35" fmla="*/ 1539240 h 2164080"/>
              <a:gd name="connsiteX36" fmla="*/ 603294 w 1200134"/>
              <a:gd name="connsiteY36" fmla="*/ 1158240 h 2164080"/>
              <a:gd name="connsiteX37" fmla="*/ 618534 w 1200134"/>
              <a:gd name="connsiteY37" fmla="*/ 1112520 h 2164080"/>
              <a:gd name="connsiteX38" fmla="*/ 679494 w 1200134"/>
              <a:gd name="connsiteY38" fmla="*/ 1021080 h 2164080"/>
              <a:gd name="connsiteX39" fmla="*/ 755694 w 1200134"/>
              <a:gd name="connsiteY39" fmla="*/ 960120 h 2164080"/>
              <a:gd name="connsiteX40" fmla="*/ 801414 w 1200134"/>
              <a:gd name="connsiteY40" fmla="*/ 868680 h 2164080"/>
              <a:gd name="connsiteX41" fmla="*/ 847134 w 1200134"/>
              <a:gd name="connsiteY41" fmla="*/ 838200 h 2164080"/>
              <a:gd name="connsiteX42" fmla="*/ 877614 w 1200134"/>
              <a:gd name="connsiteY42" fmla="*/ 792480 h 2164080"/>
              <a:gd name="connsiteX43" fmla="*/ 923334 w 1200134"/>
              <a:gd name="connsiteY43" fmla="*/ 777240 h 2164080"/>
              <a:gd name="connsiteX44" fmla="*/ 969054 w 1200134"/>
              <a:gd name="connsiteY44" fmla="*/ 746760 h 2164080"/>
              <a:gd name="connsiteX45" fmla="*/ 1045254 w 1200134"/>
              <a:gd name="connsiteY45" fmla="*/ 685800 h 2164080"/>
              <a:gd name="connsiteX46" fmla="*/ 1121454 w 1200134"/>
              <a:gd name="connsiteY46" fmla="*/ 624840 h 2164080"/>
              <a:gd name="connsiteX47" fmla="*/ 1167174 w 1200134"/>
              <a:gd name="connsiteY47" fmla="*/ 533400 h 2164080"/>
              <a:gd name="connsiteX48" fmla="*/ 1197654 w 1200134"/>
              <a:gd name="connsiteY48" fmla="*/ 487680 h 2164080"/>
              <a:gd name="connsiteX49" fmla="*/ 1197654 w 1200134"/>
              <a:gd name="connsiteY49" fmla="*/ 426720 h 2164080"/>
              <a:gd name="connsiteX50" fmla="*/ 1167174 w 1200134"/>
              <a:gd name="connsiteY50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115614 w 1200134"/>
              <a:gd name="connsiteY13" fmla="*/ 899160 h 2164080"/>
              <a:gd name="connsiteX14" fmla="*/ 85134 w 1200134"/>
              <a:gd name="connsiteY14" fmla="*/ 944880 h 2164080"/>
              <a:gd name="connsiteX15" fmla="*/ 24174 w 1200134"/>
              <a:gd name="connsiteY15" fmla="*/ 1082040 h 2164080"/>
              <a:gd name="connsiteX16" fmla="*/ 24174 w 1200134"/>
              <a:gd name="connsiteY16" fmla="*/ 1417320 h 2164080"/>
              <a:gd name="connsiteX17" fmla="*/ 54654 w 1200134"/>
              <a:gd name="connsiteY17" fmla="*/ 1508760 h 2164080"/>
              <a:gd name="connsiteX18" fmla="*/ 69894 w 1200134"/>
              <a:gd name="connsiteY18" fmla="*/ 1554480 h 2164080"/>
              <a:gd name="connsiteX19" fmla="*/ 85134 w 1200134"/>
              <a:gd name="connsiteY19" fmla="*/ 1600200 h 2164080"/>
              <a:gd name="connsiteX20" fmla="*/ 100374 w 1200134"/>
              <a:gd name="connsiteY20" fmla="*/ 1645920 h 2164080"/>
              <a:gd name="connsiteX21" fmla="*/ 146094 w 1200134"/>
              <a:gd name="connsiteY21" fmla="*/ 1996440 h 2164080"/>
              <a:gd name="connsiteX22" fmla="*/ 176574 w 1200134"/>
              <a:gd name="connsiteY22" fmla="*/ 2042160 h 2164080"/>
              <a:gd name="connsiteX23" fmla="*/ 222294 w 1200134"/>
              <a:gd name="connsiteY23" fmla="*/ 2072640 h 2164080"/>
              <a:gd name="connsiteX24" fmla="*/ 237534 w 1200134"/>
              <a:gd name="connsiteY24" fmla="*/ 2118360 h 2164080"/>
              <a:gd name="connsiteX25" fmla="*/ 496614 w 1200134"/>
              <a:gd name="connsiteY25" fmla="*/ 2164080 h 2164080"/>
              <a:gd name="connsiteX26" fmla="*/ 588054 w 1200134"/>
              <a:gd name="connsiteY26" fmla="*/ 2148840 h 2164080"/>
              <a:gd name="connsiteX27" fmla="*/ 633774 w 1200134"/>
              <a:gd name="connsiteY27" fmla="*/ 2133600 h 2164080"/>
              <a:gd name="connsiteX28" fmla="*/ 694734 w 1200134"/>
              <a:gd name="connsiteY28" fmla="*/ 2072640 h 2164080"/>
              <a:gd name="connsiteX29" fmla="*/ 694734 w 1200134"/>
              <a:gd name="connsiteY29" fmla="*/ 1889760 h 2164080"/>
              <a:gd name="connsiteX30" fmla="*/ 679494 w 1200134"/>
              <a:gd name="connsiteY30" fmla="*/ 1783080 h 2164080"/>
              <a:gd name="connsiteX31" fmla="*/ 649014 w 1200134"/>
              <a:gd name="connsiteY31" fmla="*/ 1691640 h 2164080"/>
              <a:gd name="connsiteX32" fmla="*/ 633774 w 1200134"/>
              <a:gd name="connsiteY32" fmla="*/ 1645920 h 2164080"/>
              <a:gd name="connsiteX33" fmla="*/ 618534 w 1200134"/>
              <a:gd name="connsiteY33" fmla="*/ 1600200 h 2164080"/>
              <a:gd name="connsiteX34" fmla="*/ 603294 w 1200134"/>
              <a:gd name="connsiteY34" fmla="*/ 1539240 h 2164080"/>
              <a:gd name="connsiteX35" fmla="*/ 603294 w 1200134"/>
              <a:gd name="connsiteY35" fmla="*/ 1158240 h 2164080"/>
              <a:gd name="connsiteX36" fmla="*/ 618534 w 1200134"/>
              <a:gd name="connsiteY36" fmla="*/ 1112520 h 2164080"/>
              <a:gd name="connsiteX37" fmla="*/ 679494 w 1200134"/>
              <a:gd name="connsiteY37" fmla="*/ 1021080 h 2164080"/>
              <a:gd name="connsiteX38" fmla="*/ 755694 w 1200134"/>
              <a:gd name="connsiteY38" fmla="*/ 960120 h 2164080"/>
              <a:gd name="connsiteX39" fmla="*/ 801414 w 1200134"/>
              <a:gd name="connsiteY39" fmla="*/ 868680 h 2164080"/>
              <a:gd name="connsiteX40" fmla="*/ 847134 w 1200134"/>
              <a:gd name="connsiteY40" fmla="*/ 838200 h 2164080"/>
              <a:gd name="connsiteX41" fmla="*/ 877614 w 1200134"/>
              <a:gd name="connsiteY41" fmla="*/ 792480 h 2164080"/>
              <a:gd name="connsiteX42" fmla="*/ 923334 w 1200134"/>
              <a:gd name="connsiteY42" fmla="*/ 777240 h 2164080"/>
              <a:gd name="connsiteX43" fmla="*/ 969054 w 1200134"/>
              <a:gd name="connsiteY43" fmla="*/ 746760 h 2164080"/>
              <a:gd name="connsiteX44" fmla="*/ 1045254 w 1200134"/>
              <a:gd name="connsiteY44" fmla="*/ 685800 h 2164080"/>
              <a:gd name="connsiteX45" fmla="*/ 1121454 w 1200134"/>
              <a:gd name="connsiteY45" fmla="*/ 624840 h 2164080"/>
              <a:gd name="connsiteX46" fmla="*/ 1167174 w 1200134"/>
              <a:gd name="connsiteY46" fmla="*/ 533400 h 2164080"/>
              <a:gd name="connsiteX47" fmla="*/ 1197654 w 1200134"/>
              <a:gd name="connsiteY47" fmla="*/ 487680 h 2164080"/>
              <a:gd name="connsiteX48" fmla="*/ 1197654 w 1200134"/>
              <a:gd name="connsiteY48" fmla="*/ 426720 h 2164080"/>
              <a:gd name="connsiteX49" fmla="*/ 1167174 w 1200134"/>
              <a:gd name="connsiteY49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85134 w 1200134"/>
              <a:gd name="connsiteY13" fmla="*/ 944880 h 2164080"/>
              <a:gd name="connsiteX14" fmla="*/ 24174 w 1200134"/>
              <a:gd name="connsiteY14" fmla="*/ 1082040 h 2164080"/>
              <a:gd name="connsiteX15" fmla="*/ 24174 w 1200134"/>
              <a:gd name="connsiteY15" fmla="*/ 1417320 h 2164080"/>
              <a:gd name="connsiteX16" fmla="*/ 54654 w 1200134"/>
              <a:gd name="connsiteY16" fmla="*/ 1508760 h 2164080"/>
              <a:gd name="connsiteX17" fmla="*/ 69894 w 1200134"/>
              <a:gd name="connsiteY17" fmla="*/ 1554480 h 2164080"/>
              <a:gd name="connsiteX18" fmla="*/ 85134 w 1200134"/>
              <a:gd name="connsiteY18" fmla="*/ 1600200 h 2164080"/>
              <a:gd name="connsiteX19" fmla="*/ 100374 w 1200134"/>
              <a:gd name="connsiteY19" fmla="*/ 1645920 h 2164080"/>
              <a:gd name="connsiteX20" fmla="*/ 146094 w 1200134"/>
              <a:gd name="connsiteY20" fmla="*/ 1996440 h 2164080"/>
              <a:gd name="connsiteX21" fmla="*/ 176574 w 1200134"/>
              <a:gd name="connsiteY21" fmla="*/ 2042160 h 2164080"/>
              <a:gd name="connsiteX22" fmla="*/ 222294 w 1200134"/>
              <a:gd name="connsiteY22" fmla="*/ 2072640 h 2164080"/>
              <a:gd name="connsiteX23" fmla="*/ 237534 w 1200134"/>
              <a:gd name="connsiteY23" fmla="*/ 2118360 h 2164080"/>
              <a:gd name="connsiteX24" fmla="*/ 496614 w 1200134"/>
              <a:gd name="connsiteY24" fmla="*/ 2164080 h 2164080"/>
              <a:gd name="connsiteX25" fmla="*/ 588054 w 1200134"/>
              <a:gd name="connsiteY25" fmla="*/ 2148840 h 2164080"/>
              <a:gd name="connsiteX26" fmla="*/ 633774 w 1200134"/>
              <a:gd name="connsiteY26" fmla="*/ 2133600 h 2164080"/>
              <a:gd name="connsiteX27" fmla="*/ 694734 w 1200134"/>
              <a:gd name="connsiteY27" fmla="*/ 2072640 h 2164080"/>
              <a:gd name="connsiteX28" fmla="*/ 694734 w 1200134"/>
              <a:gd name="connsiteY28" fmla="*/ 1889760 h 2164080"/>
              <a:gd name="connsiteX29" fmla="*/ 679494 w 1200134"/>
              <a:gd name="connsiteY29" fmla="*/ 1783080 h 2164080"/>
              <a:gd name="connsiteX30" fmla="*/ 649014 w 1200134"/>
              <a:gd name="connsiteY30" fmla="*/ 1691640 h 2164080"/>
              <a:gd name="connsiteX31" fmla="*/ 633774 w 1200134"/>
              <a:gd name="connsiteY31" fmla="*/ 1645920 h 2164080"/>
              <a:gd name="connsiteX32" fmla="*/ 618534 w 1200134"/>
              <a:gd name="connsiteY32" fmla="*/ 1600200 h 2164080"/>
              <a:gd name="connsiteX33" fmla="*/ 603294 w 1200134"/>
              <a:gd name="connsiteY33" fmla="*/ 1539240 h 2164080"/>
              <a:gd name="connsiteX34" fmla="*/ 603294 w 1200134"/>
              <a:gd name="connsiteY34" fmla="*/ 1158240 h 2164080"/>
              <a:gd name="connsiteX35" fmla="*/ 618534 w 1200134"/>
              <a:gd name="connsiteY35" fmla="*/ 1112520 h 2164080"/>
              <a:gd name="connsiteX36" fmla="*/ 679494 w 1200134"/>
              <a:gd name="connsiteY36" fmla="*/ 1021080 h 2164080"/>
              <a:gd name="connsiteX37" fmla="*/ 755694 w 1200134"/>
              <a:gd name="connsiteY37" fmla="*/ 960120 h 2164080"/>
              <a:gd name="connsiteX38" fmla="*/ 801414 w 1200134"/>
              <a:gd name="connsiteY38" fmla="*/ 868680 h 2164080"/>
              <a:gd name="connsiteX39" fmla="*/ 847134 w 1200134"/>
              <a:gd name="connsiteY39" fmla="*/ 838200 h 2164080"/>
              <a:gd name="connsiteX40" fmla="*/ 877614 w 1200134"/>
              <a:gd name="connsiteY40" fmla="*/ 792480 h 2164080"/>
              <a:gd name="connsiteX41" fmla="*/ 923334 w 1200134"/>
              <a:gd name="connsiteY41" fmla="*/ 777240 h 2164080"/>
              <a:gd name="connsiteX42" fmla="*/ 969054 w 1200134"/>
              <a:gd name="connsiteY42" fmla="*/ 746760 h 2164080"/>
              <a:gd name="connsiteX43" fmla="*/ 1045254 w 1200134"/>
              <a:gd name="connsiteY43" fmla="*/ 685800 h 2164080"/>
              <a:gd name="connsiteX44" fmla="*/ 1121454 w 1200134"/>
              <a:gd name="connsiteY44" fmla="*/ 624840 h 2164080"/>
              <a:gd name="connsiteX45" fmla="*/ 1167174 w 1200134"/>
              <a:gd name="connsiteY45" fmla="*/ 533400 h 2164080"/>
              <a:gd name="connsiteX46" fmla="*/ 1197654 w 1200134"/>
              <a:gd name="connsiteY46" fmla="*/ 487680 h 2164080"/>
              <a:gd name="connsiteX47" fmla="*/ 1197654 w 1200134"/>
              <a:gd name="connsiteY47" fmla="*/ 426720 h 2164080"/>
              <a:gd name="connsiteX48" fmla="*/ 1167174 w 1200134"/>
              <a:gd name="connsiteY48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130854 w 1200134"/>
              <a:gd name="connsiteY12" fmla="*/ 853440 h 2164080"/>
              <a:gd name="connsiteX13" fmla="*/ 24174 w 1200134"/>
              <a:gd name="connsiteY13" fmla="*/ 1082040 h 2164080"/>
              <a:gd name="connsiteX14" fmla="*/ 24174 w 1200134"/>
              <a:gd name="connsiteY14" fmla="*/ 1417320 h 2164080"/>
              <a:gd name="connsiteX15" fmla="*/ 54654 w 1200134"/>
              <a:gd name="connsiteY15" fmla="*/ 1508760 h 2164080"/>
              <a:gd name="connsiteX16" fmla="*/ 69894 w 1200134"/>
              <a:gd name="connsiteY16" fmla="*/ 1554480 h 2164080"/>
              <a:gd name="connsiteX17" fmla="*/ 85134 w 1200134"/>
              <a:gd name="connsiteY17" fmla="*/ 1600200 h 2164080"/>
              <a:gd name="connsiteX18" fmla="*/ 100374 w 1200134"/>
              <a:gd name="connsiteY18" fmla="*/ 1645920 h 2164080"/>
              <a:gd name="connsiteX19" fmla="*/ 146094 w 1200134"/>
              <a:gd name="connsiteY19" fmla="*/ 1996440 h 2164080"/>
              <a:gd name="connsiteX20" fmla="*/ 176574 w 1200134"/>
              <a:gd name="connsiteY20" fmla="*/ 2042160 h 2164080"/>
              <a:gd name="connsiteX21" fmla="*/ 222294 w 1200134"/>
              <a:gd name="connsiteY21" fmla="*/ 2072640 h 2164080"/>
              <a:gd name="connsiteX22" fmla="*/ 237534 w 1200134"/>
              <a:gd name="connsiteY22" fmla="*/ 2118360 h 2164080"/>
              <a:gd name="connsiteX23" fmla="*/ 496614 w 1200134"/>
              <a:gd name="connsiteY23" fmla="*/ 2164080 h 2164080"/>
              <a:gd name="connsiteX24" fmla="*/ 588054 w 1200134"/>
              <a:gd name="connsiteY24" fmla="*/ 2148840 h 2164080"/>
              <a:gd name="connsiteX25" fmla="*/ 633774 w 1200134"/>
              <a:gd name="connsiteY25" fmla="*/ 2133600 h 2164080"/>
              <a:gd name="connsiteX26" fmla="*/ 694734 w 1200134"/>
              <a:gd name="connsiteY26" fmla="*/ 2072640 h 2164080"/>
              <a:gd name="connsiteX27" fmla="*/ 694734 w 1200134"/>
              <a:gd name="connsiteY27" fmla="*/ 1889760 h 2164080"/>
              <a:gd name="connsiteX28" fmla="*/ 679494 w 1200134"/>
              <a:gd name="connsiteY28" fmla="*/ 1783080 h 2164080"/>
              <a:gd name="connsiteX29" fmla="*/ 649014 w 1200134"/>
              <a:gd name="connsiteY29" fmla="*/ 1691640 h 2164080"/>
              <a:gd name="connsiteX30" fmla="*/ 633774 w 1200134"/>
              <a:gd name="connsiteY30" fmla="*/ 1645920 h 2164080"/>
              <a:gd name="connsiteX31" fmla="*/ 618534 w 1200134"/>
              <a:gd name="connsiteY31" fmla="*/ 1600200 h 2164080"/>
              <a:gd name="connsiteX32" fmla="*/ 603294 w 1200134"/>
              <a:gd name="connsiteY32" fmla="*/ 1539240 h 2164080"/>
              <a:gd name="connsiteX33" fmla="*/ 603294 w 1200134"/>
              <a:gd name="connsiteY33" fmla="*/ 1158240 h 2164080"/>
              <a:gd name="connsiteX34" fmla="*/ 618534 w 1200134"/>
              <a:gd name="connsiteY34" fmla="*/ 1112520 h 2164080"/>
              <a:gd name="connsiteX35" fmla="*/ 679494 w 1200134"/>
              <a:gd name="connsiteY35" fmla="*/ 1021080 h 2164080"/>
              <a:gd name="connsiteX36" fmla="*/ 755694 w 1200134"/>
              <a:gd name="connsiteY36" fmla="*/ 960120 h 2164080"/>
              <a:gd name="connsiteX37" fmla="*/ 801414 w 1200134"/>
              <a:gd name="connsiteY37" fmla="*/ 868680 h 2164080"/>
              <a:gd name="connsiteX38" fmla="*/ 847134 w 1200134"/>
              <a:gd name="connsiteY38" fmla="*/ 838200 h 2164080"/>
              <a:gd name="connsiteX39" fmla="*/ 877614 w 1200134"/>
              <a:gd name="connsiteY39" fmla="*/ 792480 h 2164080"/>
              <a:gd name="connsiteX40" fmla="*/ 923334 w 1200134"/>
              <a:gd name="connsiteY40" fmla="*/ 777240 h 2164080"/>
              <a:gd name="connsiteX41" fmla="*/ 969054 w 1200134"/>
              <a:gd name="connsiteY41" fmla="*/ 746760 h 2164080"/>
              <a:gd name="connsiteX42" fmla="*/ 1045254 w 1200134"/>
              <a:gd name="connsiteY42" fmla="*/ 685800 h 2164080"/>
              <a:gd name="connsiteX43" fmla="*/ 1121454 w 1200134"/>
              <a:gd name="connsiteY43" fmla="*/ 624840 h 2164080"/>
              <a:gd name="connsiteX44" fmla="*/ 1167174 w 1200134"/>
              <a:gd name="connsiteY44" fmla="*/ 533400 h 2164080"/>
              <a:gd name="connsiteX45" fmla="*/ 1197654 w 1200134"/>
              <a:gd name="connsiteY45" fmla="*/ 487680 h 2164080"/>
              <a:gd name="connsiteX46" fmla="*/ 1197654 w 1200134"/>
              <a:gd name="connsiteY46" fmla="*/ 426720 h 2164080"/>
              <a:gd name="connsiteX47" fmla="*/ 1167174 w 1200134"/>
              <a:gd name="connsiteY47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69894 w 1200134"/>
              <a:gd name="connsiteY15" fmla="*/ 1554480 h 2164080"/>
              <a:gd name="connsiteX16" fmla="*/ 85134 w 1200134"/>
              <a:gd name="connsiteY16" fmla="*/ 1600200 h 2164080"/>
              <a:gd name="connsiteX17" fmla="*/ 100374 w 1200134"/>
              <a:gd name="connsiteY17" fmla="*/ 1645920 h 2164080"/>
              <a:gd name="connsiteX18" fmla="*/ 146094 w 1200134"/>
              <a:gd name="connsiteY18" fmla="*/ 1996440 h 2164080"/>
              <a:gd name="connsiteX19" fmla="*/ 176574 w 1200134"/>
              <a:gd name="connsiteY19" fmla="*/ 2042160 h 2164080"/>
              <a:gd name="connsiteX20" fmla="*/ 222294 w 1200134"/>
              <a:gd name="connsiteY20" fmla="*/ 2072640 h 2164080"/>
              <a:gd name="connsiteX21" fmla="*/ 237534 w 1200134"/>
              <a:gd name="connsiteY21" fmla="*/ 2118360 h 2164080"/>
              <a:gd name="connsiteX22" fmla="*/ 496614 w 1200134"/>
              <a:gd name="connsiteY22" fmla="*/ 2164080 h 2164080"/>
              <a:gd name="connsiteX23" fmla="*/ 588054 w 1200134"/>
              <a:gd name="connsiteY23" fmla="*/ 2148840 h 2164080"/>
              <a:gd name="connsiteX24" fmla="*/ 633774 w 1200134"/>
              <a:gd name="connsiteY24" fmla="*/ 2133600 h 2164080"/>
              <a:gd name="connsiteX25" fmla="*/ 694734 w 1200134"/>
              <a:gd name="connsiteY25" fmla="*/ 2072640 h 2164080"/>
              <a:gd name="connsiteX26" fmla="*/ 694734 w 1200134"/>
              <a:gd name="connsiteY26" fmla="*/ 1889760 h 2164080"/>
              <a:gd name="connsiteX27" fmla="*/ 679494 w 1200134"/>
              <a:gd name="connsiteY27" fmla="*/ 1783080 h 2164080"/>
              <a:gd name="connsiteX28" fmla="*/ 649014 w 1200134"/>
              <a:gd name="connsiteY28" fmla="*/ 1691640 h 2164080"/>
              <a:gd name="connsiteX29" fmla="*/ 633774 w 1200134"/>
              <a:gd name="connsiteY29" fmla="*/ 1645920 h 2164080"/>
              <a:gd name="connsiteX30" fmla="*/ 618534 w 1200134"/>
              <a:gd name="connsiteY30" fmla="*/ 1600200 h 2164080"/>
              <a:gd name="connsiteX31" fmla="*/ 603294 w 1200134"/>
              <a:gd name="connsiteY31" fmla="*/ 1539240 h 2164080"/>
              <a:gd name="connsiteX32" fmla="*/ 603294 w 1200134"/>
              <a:gd name="connsiteY32" fmla="*/ 1158240 h 2164080"/>
              <a:gd name="connsiteX33" fmla="*/ 618534 w 1200134"/>
              <a:gd name="connsiteY33" fmla="*/ 1112520 h 2164080"/>
              <a:gd name="connsiteX34" fmla="*/ 679494 w 1200134"/>
              <a:gd name="connsiteY34" fmla="*/ 1021080 h 2164080"/>
              <a:gd name="connsiteX35" fmla="*/ 755694 w 1200134"/>
              <a:gd name="connsiteY35" fmla="*/ 960120 h 2164080"/>
              <a:gd name="connsiteX36" fmla="*/ 801414 w 1200134"/>
              <a:gd name="connsiteY36" fmla="*/ 868680 h 2164080"/>
              <a:gd name="connsiteX37" fmla="*/ 847134 w 1200134"/>
              <a:gd name="connsiteY37" fmla="*/ 838200 h 2164080"/>
              <a:gd name="connsiteX38" fmla="*/ 877614 w 1200134"/>
              <a:gd name="connsiteY38" fmla="*/ 792480 h 2164080"/>
              <a:gd name="connsiteX39" fmla="*/ 923334 w 1200134"/>
              <a:gd name="connsiteY39" fmla="*/ 777240 h 2164080"/>
              <a:gd name="connsiteX40" fmla="*/ 969054 w 1200134"/>
              <a:gd name="connsiteY40" fmla="*/ 746760 h 2164080"/>
              <a:gd name="connsiteX41" fmla="*/ 1045254 w 1200134"/>
              <a:gd name="connsiteY41" fmla="*/ 685800 h 2164080"/>
              <a:gd name="connsiteX42" fmla="*/ 1121454 w 1200134"/>
              <a:gd name="connsiteY42" fmla="*/ 624840 h 2164080"/>
              <a:gd name="connsiteX43" fmla="*/ 1167174 w 1200134"/>
              <a:gd name="connsiteY43" fmla="*/ 533400 h 2164080"/>
              <a:gd name="connsiteX44" fmla="*/ 1197654 w 1200134"/>
              <a:gd name="connsiteY44" fmla="*/ 487680 h 2164080"/>
              <a:gd name="connsiteX45" fmla="*/ 1197654 w 1200134"/>
              <a:gd name="connsiteY45" fmla="*/ 426720 h 2164080"/>
              <a:gd name="connsiteX46" fmla="*/ 1167174 w 1200134"/>
              <a:gd name="connsiteY46" fmla="*/ 381000 h 2164080"/>
              <a:gd name="connsiteX0" fmla="*/ 1167174 w 1200134"/>
              <a:gd name="connsiteY0" fmla="*/ 381000 h 2164080"/>
              <a:gd name="connsiteX1" fmla="*/ 1167174 w 1200134"/>
              <a:gd name="connsiteY1" fmla="*/ 381000 h 2164080"/>
              <a:gd name="connsiteX2" fmla="*/ 1136694 w 1200134"/>
              <a:gd name="connsiteY2" fmla="*/ 243840 h 2164080"/>
              <a:gd name="connsiteX3" fmla="*/ 1030014 w 1200134"/>
              <a:gd name="connsiteY3" fmla="*/ 106680 h 2164080"/>
              <a:gd name="connsiteX4" fmla="*/ 938574 w 1200134"/>
              <a:gd name="connsiteY4" fmla="*/ 45720 h 2164080"/>
              <a:gd name="connsiteX5" fmla="*/ 892854 w 1200134"/>
              <a:gd name="connsiteY5" fmla="*/ 15240 h 2164080"/>
              <a:gd name="connsiteX6" fmla="*/ 831894 w 1200134"/>
              <a:gd name="connsiteY6" fmla="*/ 0 h 2164080"/>
              <a:gd name="connsiteX7" fmla="*/ 649014 w 1200134"/>
              <a:gd name="connsiteY7" fmla="*/ 30480 h 2164080"/>
              <a:gd name="connsiteX8" fmla="*/ 481374 w 1200134"/>
              <a:gd name="connsiteY8" fmla="*/ 167640 h 2164080"/>
              <a:gd name="connsiteX9" fmla="*/ 359454 w 1200134"/>
              <a:gd name="connsiteY9" fmla="*/ 396240 h 2164080"/>
              <a:gd name="connsiteX10" fmla="*/ 268014 w 1200134"/>
              <a:gd name="connsiteY10" fmla="*/ 579120 h 2164080"/>
              <a:gd name="connsiteX11" fmla="*/ 161334 w 1200134"/>
              <a:gd name="connsiteY11" fmla="*/ 762000 h 2164080"/>
              <a:gd name="connsiteX12" fmla="*/ 24174 w 1200134"/>
              <a:gd name="connsiteY12" fmla="*/ 1082040 h 2164080"/>
              <a:gd name="connsiteX13" fmla="*/ 24174 w 1200134"/>
              <a:gd name="connsiteY13" fmla="*/ 1417320 h 2164080"/>
              <a:gd name="connsiteX14" fmla="*/ 54654 w 1200134"/>
              <a:gd name="connsiteY14" fmla="*/ 1508760 h 2164080"/>
              <a:gd name="connsiteX15" fmla="*/ 85134 w 1200134"/>
              <a:gd name="connsiteY15" fmla="*/ 1600200 h 2164080"/>
              <a:gd name="connsiteX16" fmla="*/ 100374 w 1200134"/>
              <a:gd name="connsiteY16" fmla="*/ 1645920 h 2164080"/>
              <a:gd name="connsiteX17" fmla="*/ 146094 w 1200134"/>
              <a:gd name="connsiteY17" fmla="*/ 1996440 h 2164080"/>
              <a:gd name="connsiteX18" fmla="*/ 176574 w 1200134"/>
              <a:gd name="connsiteY18" fmla="*/ 2042160 h 2164080"/>
              <a:gd name="connsiteX19" fmla="*/ 222294 w 1200134"/>
              <a:gd name="connsiteY19" fmla="*/ 2072640 h 2164080"/>
              <a:gd name="connsiteX20" fmla="*/ 237534 w 1200134"/>
              <a:gd name="connsiteY20" fmla="*/ 2118360 h 2164080"/>
              <a:gd name="connsiteX21" fmla="*/ 496614 w 1200134"/>
              <a:gd name="connsiteY21" fmla="*/ 2164080 h 2164080"/>
              <a:gd name="connsiteX22" fmla="*/ 588054 w 1200134"/>
              <a:gd name="connsiteY22" fmla="*/ 2148840 h 2164080"/>
              <a:gd name="connsiteX23" fmla="*/ 633774 w 1200134"/>
              <a:gd name="connsiteY23" fmla="*/ 2133600 h 2164080"/>
              <a:gd name="connsiteX24" fmla="*/ 694734 w 1200134"/>
              <a:gd name="connsiteY24" fmla="*/ 2072640 h 2164080"/>
              <a:gd name="connsiteX25" fmla="*/ 694734 w 1200134"/>
              <a:gd name="connsiteY25" fmla="*/ 1889760 h 2164080"/>
              <a:gd name="connsiteX26" fmla="*/ 679494 w 1200134"/>
              <a:gd name="connsiteY26" fmla="*/ 1783080 h 2164080"/>
              <a:gd name="connsiteX27" fmla="*/ 649014 w 1200134"/>
              <a:gd name="connsiteY27" fmla="*/ 1691640 h 2164080"/>
              <a:gd name="connsiteX28" fmla="*/ 633774 w 1200134"/>
              <a:gd name="connsiteY28" fmla="*/ 1645920 h 2164080"/>
              <a:gd name="connsiteX29" fmla="*/ 618534 w 1200134"/>
              <a:gd name="connsiteY29" fmla="*/ 1600200 h 2164080"/>
              <a:gd name="connsiteX30" fmla="*/ 603294 w 1200134"/>
              <a:gd name="connsiteY30" fmla="*/ 1539240 h 2164080"/>
              <a:gd name="connsiteX31" fmla="*/ 603294 w 1200134"/>
              <a:gd name="connsiteY31" fmla="*/ 1158240 h 2164080"/>
              <a:gd name="connsiteX32" fmla="*/ 618534 w 1200134"/>
              <a:gd name="connsiteY32" fmla="*/ 1112520 h 2164080"/>
              <a:gd name="connsiteX33" fmla="*/ 679494 w 1200134"/>
              <a:gd name="connsiteY33" fmla="*/ 1021080 h 2164080"/>
              <a:gd name="connsiteX34" fmla="*/ 755694 w 1200134"/>
              <a:gd name="connsiteY34" fmla="*/ 960120 h 2164080"/>
              <a:gd name="connsiteX35" fmla="*/ 801414 w 1200134"/>
              <a:gd name="connsiteY35" fmla="*/ 868680 h 2164080"/>
              <a:gd name="connsiteX36" fmla="*/ 847134 w 1200134"/>
              <a:gd name="connsiteY36" fmla="*/ 838200 h 2164080"/>
              <a:gd name="connsiteX37" fmla="*/ 877614 w 1200134"/>
              <a:gd name="connsiteY37" fmla="*/ 792480 h 2164080"/>
              <a:gd name="connsiteX38" fmla="*/ 923334 w 1200134"/>
              <a:gd name="connsiteY38" fmla="*/ 777240 h 2164080"/>
              <a:gd name="connsiteX39" fmla="*/ 969054 w 1200134"/>
              <a:gd name="connsiteY39" fmla="*/ 746760 h 2164080"/>
              <a:gd name="connsiteX40" fmla="*/ 1045254 w 1200134"/>
              <a:gd name="connsiteY40" fmla="*/ 685800 h 2164080"/>
              <a:gd name="connsiteX41" fmla="*/ 1121454 w 1200134"/>
              <a:gd name="connsiteY41" fmla="*/ 624840 h 2164080"/>
              <a:gd name="connsiteX42" fmla="*/ 1167174 w 1200134"/>
              <a:gd name="connsiteY42" fmla="*/ 533400 h 2164080"/>
              <a:gd name="connsiteX43" fmla="*/ 1197654 w 1200134"/>
              <a:gd name="connsiteY43" fmla="*/ 487680 h 2164080"/>
              <a:gd name="connsiteX44" fmla="*/ 1197654 w 1200134"/>
              <a:gd name="connsiteY44" fmla="*/ 426720 h 2164080"/>
              <a:gd name="connsiteX45" fmla="*/ 1167174 w 1200134"/>
              <a:gd name="connsiteY45" fmla="*/ 381000 h 2164080"/>
              <a:gd name="connsiteX0" fmla="*/ 1160774 w 1193734"/>
              <a:gd name="connsiteY0" fmla="*/ 381000 h 2164080"/>
              <a:gd name="connsiteX1" fmla="*/ 1160774 w 1193734"/>
              <a:gd name="connsiteY1" fmla="*/ 381000 h 2164080"/>
              <a:gd name="connsiteX2" fmla="*/ 1130294 w 1193734"/>
              <a:gd name="connsiteY2" fmla="*/ 243840 h 2164080"/>
              <a:gd name="connsiteX3" fmla="*/ 1023614 w 1193734"/>
              <a:gd name="connsiteY3" fmla="*/ 106680 h 2164080"/>
              <a:gd name="connsiteX4" fmla="*/ 932174 w 1193734"/>
              <a:gd name="connsiteY4" fmla="*/ 45720 h 2164080"/>
              <a:gd name="connsiteX5" fmla="*/ 886454 w 1193734"/>
              <a:gd name="connsiteY5" fmla="*/ 15240 h 2164080"/>
              <a:gd name="connsiteX6" fmla="*/ 825494 w 1193734"/>
              <a:gd name="connsiteY6" fmla="*/ 0 h 2164080"/>
              <a:gd name="connsiteX7" fmla="*/ 642614 w 1193734"/>
              <a:gd name="connsiteY7" fmla="*/ 30480 h 2164080"/>
              <a:gd name="connsiteX8" fmla="*/ 474974 w 1193734"/>
              <a:gd name="connsiteY8" fmla="*/ 167640 h 2164080"/>
              <a:gd name="connsiteX9" fmla="*/ 353054 w 1193734"/>
              <a:gd name="connsiteY9" fmla="*/ 396240 h 2164080"/>
              <a:gd name="connsiteX10" fmla="*/ 261614 w 1193734"/>
              <a:gd name="connsiteY10" fmla="*/ 579120 h 2164080"/>
              <a:gd name="connsiteX11" fmla="*/ 154934 w 1193734"/>
              <a:gd name="connsiteY11" fmla="*/ 762000 h 2164080"/>
              <a:gd name="connsiteX12" fmla="*/ 17774 w 1193734"/>
              <a:gd name="connsiteY12" fmla="*/ 1082040 h 2164080"/>
              <a:gd name="connsiteX13" fmla="*/ 17774 w 1193734"/>
              <a:gd name="connsiteY13" fmla="*/ 1417320 h 2164080"/>
              <a:gd name="connsiteX14" fmla="*/ 78734 w 1193734"/>
              <a:gd name="connsiteY14" fmla="*/ 1600200 h 2164080"/>
              <a:gd name="connsiteX15" fmla="*/ 93974 w 1193734"/>
              <a:gd name="connsiteY15" fmla="*/ 1645920 h 2164080"/>
              <a:gd name="connsiteX16" fmla="*/ 139694 w 1193734"/>
              <a:gd name="connsiteY16" fmla="*/ 1996440 h 2164080"/>
              <a:gd name="connsiteX17" fmla="*/ 170174 w 1193734"/>
              <a:gd name="connsiteY17" fmla="*/ 2042160 h 2164080"/>
              <a:gd name="connsiteX18" fmla="*/ 215894 w 1193734"/>
              <a:gd name="connsiteY18" fmla="*/ 2072640 h 2164080"/>
              <a:gd name="connsiteX19" fmla="*/ 231134 w 1193734"/>
              <a:gd name="connsiteY19" fmla="*/ 2118360 h 2164080"/>
              <a:gd name="connsiteX20" fmla="*/ 490214 w 1193734"/>
              <a:gd name="connsiteY20" fmla="*/ 2164080 h 2164080"/>
              <a:gd name="connsiteX21" fmla="*/ 581654 w 1193734"/>
              <a:gd name="connsiteY21" fmla="*/ 2148840 h 2164080"/>
              <a:gd name="connsiteX22" fmla="*/ 627374 w 1193734"/>
              <a:gd name="connsiteY22" fmla="*/ 2133600 h 2164080"/>
              <a:gd name="connsiteX23" fmla="*/ 688334 w 1193734"/>
              <a:gd name="connsiteY23" fmla="*/ 2072640 h 2164080"/>
              <a:gd name="connsiteX24" fmla="*/ 688334 w 1193734"/>
              <a:gd name="connsiteY24" fmla="*/ 1889760 h 2164080"/>
              <a:gd name="connsiteX25" fmla="*/ 673094 w 1193734"/>
              <a:gd name="connsiteY25" fmla="*/ 1783080 h 2164080"/>
              <a:gd name="connsiteX26" fmla="*/ 642614 w 1193734"/>
              <a:gd name="connsiteY26" fmla="*/ 1691640 h 2164080"/>
              <a:gd name="connsiteX27" fmla="*/ 627374 w 1193734"/>
              <a:gd name="connsiteY27" fmla="*/ 1645920 h 2164080"/>
              <a:gd name="connsiteX28" fmla="*/ 612134 w 1193734"/>
              <a:gd name="connsiteY28" fmla="*/ 1600200 h 2164080"/>
              <a:gd name="connsiteX29" fmla="*/ 596894 w 1193734"/>
              <a:gd name="connsiteY29" fmla="*/ 1539240 h 2164080"/>
              <a:gd name="connsiteX30" fmla="*/ 596894 w 1193734"/>
              <a:gd name="connsiteY30" fmla="*/ 1158240 h 2164080"/>
              <a:gd name="connsiteX31" fmla="*/ 612134 w 1193734"/>
              <a:gd name="connsiteY31" fmla="*/ 1112520 h 2164080"/>
              <a:gd name="connsiteX32" fmla="*/ 673094 w 1193734"/>
              <a:gd name="connsiteY32" fmla="*/ 1021080 h 2164080"/>
              <a:gd name="connsiteX33" fmla="*/ 749294 w 1193734"/>
              <a:gd name="connsiteY33" fmla="*/ 960120 h 2164080"/>
              <a:gd name="connsiteX34" fmla="*/ 795014 w 1193734"/>
              <a:gd name="connsiteY34" fmla="*/ 868680 h 2164080"/>
              <a:gd name="connsiteX35" fmla="*/ 840734 w 1193734"/>
              <a:gd name="connsiteY35" fmla="*/ 838200 h 2164080"/>
              <a:gd name="connsiteX36" fmla="*/ 871214 w 1193734"/>
              <a:gd name="connsiteY36" fmla="*/ 792480 h 2164080"/>
              <a:gd name="connsiteX37" fmla="*/ 916934 w 1193734"/>
              <a:gd name="connsiteY37" fmla="*/ 777240 h 2164080"/>
              <a:gd name="connsiteX38" fmla="*/ 962654 w 1193734"/>
              <a:gd name="connsiteY38" fmla="*/ 746760 h 2164080"/>
              <a:gd name="connsiteX39" fmla="*/ 1038854 w 1193734"/>
              <a:gd name="connsiteY39" fmla="*/ 685800 h 2164080"/>
              <a:gd name="connsiteX40" fmla="*/ 1115054 w 1193734"/>
              <a:gd name="connsiteY40" fmla="*/ 624840 h 2164080"/>
              <a:gd name="connsiteX41" fmla="*/ 1160774 w 1193734"/>
              <a:gd name="connsiteY41" fmla="*/ 533400 h 2164080"/>
              <a:gd name="connsiteX42" fmla="*/ 1191254 w 1193734"/>
              <a:gd name="connsiteY42" fmla="*/ 487680 h 2164080"/>
              <a:gd name="connsiteX43" fmla="*/ 1191254 w 1193734"/>
              <a:gd name="connsiteY43" fmla="*/ 426720 h 2164080"/>
              <a:gd name="connsiteX44" fmla="*/ 1160774 w 1193734"/>
              <a:gd name="connsiteY44" fmla="*/ 381000 h 2164080"/>
              <a:gd name="connsiteX0" fmla="*/ 75621 w 1190621"/>
              <a:gd name="connsiteY0" fmla="*/ 1600200 h 2164080"/>
              <a:gd name="connsiteX1" fmla="*/ 90861 w 1190621"/>
              <a:gd name="connsiteY1" fmla="*/ 1645920 h 2164080"/>
              <a:gd name="connsiteX2" fmla="*/ 136581 w 1190621"/>
              <a:gd name="connsiteY2" fmla="*/ 1996440 h 2164080"/>
              <a:gd name="connsiteX3" fmla="*/ 167061 w 1190621"/>
              <a:gd name="connsiteY3" fmla="*/ 2042160 h 2164080"/>
              <a:gd name="connsiteX4" fmla="*/ 212781 w 1190621"/>
              <a:gd name="connsiteY4" fmla="*/ 2072640 h 2164080"/>
              <a:gd name="connsiteX5" fmla="*/ 228021 w 1190621"/>
              <a:gd name="connsiteY5" fmla="*/ 2118360 h 2164080"/>
              <a:gd name="connsiteX6" fmla="*/ 487101 w 1190621"/>
              <a:gd name="connsiteY6" fmla="*/ 2164080 h 2164080"/>
              <a:gd name="connsiteX7" fmla="*/ 578541 w 1190621"/>
              <a:gd name="connsiteY7" fmla="*/ 2148840 h 2164080"/>
              <a:gd name="connsiteX8" fmla="*/ 624261 w 1190621"/>
              <a:gd name="connsiteY8" fmla="*/ 2133600 h 2164080"/>
              <a:gd name="connsiteX9" fmla="*/ 685221 w 1190621"/>
              <a:gd name="connsiteY9" fmla="*/ 2072640 h 2164080"/>
              <a:gd name="connsiteX10" fmla="*/ 685221 w 1190621"/>
              <a:gd name="connsiteY10" fmla="*/ 1889760 h 2164080"/>
              <a:gd name="connsiteX11" fmla="*/ 669981 w 1190621"/>
              <a:gd name="connsiteY11" fmla="*/ 1783080 h 2164080"/>
              <a:gd name="connsiteX12" fmla="*/ 639501 w 1190621"/>
              <a:gd name="connsiteY12" fmla="*/ 1691640 h 2164080"/>
              <a:gd name="connsiteX13" fmla="*/ 624261 w 1190621"/>
              <a:gd name="connsiteY13" fmla="*/ 1645920 h 2164080"/>
              <a:gd name="connsiteX14" fmla="*/ 609021 w 1190621"/>
              <a:gd name="connsiteY14" fmla="*/ 1600200 h 2164080"/>
              <a:gd name="connsiteX15" fmla="*/ 593781 w 1190621"/>
              <a:gd name="connsiteY15" fmla="*/ 1539240 h 2164080"/>
              <a:gd name="connsiteX16" fmla="*/ 593781 w 1190621"/>
              <a:gd name="connsiteY16" fmla="*/ 1158240 h 2164080"/>
              <a:gd name="connsiteX17" fmla="*/ 609021 w 1190621"/>
              <a:gd name="connsiteY17" fmla="*/ 1112520 h 2164080"/>
              <a:gd name="connsiteX18" fmla="*/ 669981 w 1190621"/>
              <a:gd name="connsiteY18" fmla="*/ 1021080 h 2164080"/>
              <a:gd name="connsiteX19" fmla="*/ 746181 w 1190621"/>
              <a:gd name="connsiteY19" fmla="*/ 960120 h 2164080"/>
              <a:gd name="connsiteX20" fmla="*/ 791901 w 1190621"/>
              <a:gd name="connsiteY20" fmla="*/ 868680 h 2164080"/>
              <a:gd name="connsiteX21" fmla="*/ 837621 w 1190621"/>
              <a:gd name="connsiteY21" fmla="*/ 838200 h 2164080"/>
              <a:gd name="connsiteX22" fmla="*/ 868101 w 1190621"/>
              <a:gd name="connsiteY22" fmla="*/ 792480 h 2164080"/>
              <a:gd name="connsiteX23" fmla="*/ 913821 w 1190621"/>
              <a:gd name="connsiteY23" fmla="*/ 777240 h 2164080"/>
              <a:gd name="connsiteX24" fmla="*/ 959541 w 1190621"/>
              <a:gd name="connsiteY24" fmla="*/ 746760 h 2164080"/>
              <a:gd name="connsiteX25" fmla="*/ 1035741 w 1190621"/>
              <a:gd name="connsiteY25" fmla="*/ 685800 h 2164080"/>
              <a:gd name="connsiteX26" fmla="*/ 1111941 w 1190621"/>
              <a:gd name="connsiteY26" fmla="*/ 624840 h 2164080"/>
              <a:gd name="connsiteX27" fmla="*/ 1157661 w 1190621"/>
              <a:gd name="connsiteY27" fmla="*/ 533400 h 2164080"/>
              <a:gd name="connsiteX28" fmla="*/ 1188141 w 1190621"/>
              <a:gd name="connsiteY28" fmla="*/ 487680 h 2164080"/>
              <a:gd name="connsiteX29" fmla="*/ 1188141 w 1190621"/>
              <a:gd name="connsiteY29" fmla="*/ 426720 h 2164080"/>
              <a:gd name="connsiteX30" fmla="*/ 1157661 w 1190621"/>
              <a:gd name="connsiteY30" fmla="*/ 381000 h 2164080"/>
              <a:gd name="connsiteX31" fmla="*/ 1157661 w 1190621"/>
              <a:gd name="connsiteY31" fmla="*/ 381000 h 2164080"/>
              <a:gd name="connsiteX32" fmla="*/ 1127181 w 1190621"/>
              <a:gd name="connsiteY32" fmla="*/ 243840 h 2164080"/>
              <a:gd name="connsiteX33" fmla="*/ 1020501 w 1190621"/>
              <a:gd name="connsiteY33" fmla="*/ 106680 h 2164080"/>
              <a:gd name="connsiteX34" fmla="*/ 929061 w 1190621"/>
              <a:gd name="connsiteY34" fmla="*/ 45720 h 2164080"/>
              <a:gd name="connsiteX35" fmla="*/ 883341 w 1190621"/>
              <a:gd name="connsiteY35" fmla="*/ 15240 h 2164080"/>
              <a:gd name="connsiteX36" fmla="*/ 822381 w 1190621"/>
              <a:gd name="connsiteY36" fmla="*/ 0 h 2164080"/>
              <a:gd name="connsiteX37" fmla="*/ 639501 w 1190621"/>
              <a:gd name="connsiteY37" fmla="*/ 30480 h 2164080"/>
              <a:gd name="connsiteX38" fmla="*/ 471861 w 1190621"/>
              <a:gd name="connsiteY38" fmla="*/ 167640 h 2164080"/>
              <a:gd name="connsiteX39" fmla="*/ 349941 w 1190621"/>
              <a:gd name="connsiteY39" fmla="*/ 396240 h 2164080"/>
              <a:gd name="connsiteX40" fmla="*/ 258501 w 1190621"/>
              <a:gd name="connsiteY40" fmla="*/ 579120 h 2164080"/>
              <a:gd name="connsiteX41" fmla="*/ 151821 w 1190621"/>
              <a:gd name="connsiteY41" fmla="*/ 762000 h 2164080"/>
              <a:gd name="connsiteX42" fmla="*/ 14661 w 1190621"/>
              <a:gd name="connsiteY42" fmla="*/ 1082040 h 2164080"/>
              <a:gd name="connsiteX43" fmla="*/ 106101 w 1190621"/>
              <a:gd name="connsiteY43" fmla="*/ 1508760 h 2164080"/>
              <a:gd name="connsiteX0" fmla="*/ 60960 w 1175960"/>
              <a:gd name="connsiteY0" fmla="*/ 1600200 h 2164080"/>
              <a:gd name="connsiteX1" fmla="*/ 76200 w 1175960"/>
              <a:gd name="connsiteY1" fmla="*/ 1645920 h 2164080"/>
              <a:gd name="connsiteX2" fmla="*/ 121920 w 1175960"/>
              <a:gd name="connsiteY2" fmla="*/ 1996440 h 2164080"/>
              <a:gd name="connsiteX3" fmla="*/ 152400 w 1175960"/>
              <a:gd name="connsiteY3" fmla="*/ 2042160 h 2164080"/>
              <a:gd name="connsiteX4" fmla="*/ 198120 w 1175960"/>
              <a:gd name="connsiteY4" fmla="*/ 2072640 h 2164080"/>
              <a:gd name="connsiteX5" fmla="*/ 213360 w 1175960"/>
              <a:gd name="connsiteY5" fmla="*/ 2118360 h 2164080"/>
              <a:gd name="connsiteX6" fmla="*/ 472440 w 1175960"/>
              <a:gd name="connsiteY6" fmla="*/ 2164080 h 2164080"/>
              <a:gd name="connsiteX7" fmla="*/ 563880 w 1175960"/>
              <a:gd name="connsiteY7" fmla="*/ 2148840 h 2164080"/>
              <a:gd name="connsiteX8" fmla="*/ 609600 w 1175960"/>
              <a:gd name="connsiteY8" fmla="*/ 2133600 h 2164080"/>
              <a:gd name="connsiteX9" fmla="*/ 670560 w 1175960"/>
              <a:gd name="connsiteY9" fmla="*/ 2072640 h 2164080"/>
              <a:gd name="connsiteX10" fmla="*/ 670560 w 1175960"/>
              <a:gd name="connsiteY10" fmla="*/ 1889760 h 2164080"/>
              <a:gd name="connsiteX11" fmla="*/ 655320 w 1175960"/>
              <a:gd name="connsiteY11" fmla="*/ 1783080 h 2164080"/>
              <a:gd name="connsiteX12" fmla="*/ 624840 w 1175960"/>
              <a:gd name="connsiteY12" fmla="*/ 1691640 h 2164080"/>
              <a:gd name="connsiteX13" fmla="*/ 609600 w 1175960"/>
              <a:gd name="connsiteY13" fmla="*/ 1645920 h 2164080"/>
              <a:gd name="connsiteX14" fmla="*/ 594360 w 1175960"/>
              <a:gd name="connsiteY14" fmla="*/ 1600200 h 2164080"/>
              <a:gd name="connsiteX15" fmla="*/ 579120 w 1175960"/>
              <a:gd name="connsiteY15" fmla="*/ 1539240 h 2164080"/>
              <a:gd name="connsiteX16" fmla="*/ 579120 w 1175960"/>
              <a:gd name="connsiteY16" fmla="*/ 1158240 h 2164080"/>
              <a:gd name="connsiteX17" fmla="*/ 594360 w 1175960"/>
              <a:gd name="connsiteY17" fmla="*/ 1112520 h 2164080"/>
              <a:gd name="connsiteX18" fmla="*/ 655320 w 1175960"/>
              <a:gd name="connsiteY18" fmla="*/ 1021080 h 2164080"/>
              <a:gd name="connsiteX19" fmla="*/ 731520 w 1175960"/>
              <a:gd name="connsiteY19" fmla="*/ 960120 h 2164080"/>
              <a:gd name="connsiteX20" fmla="*/ 777240 w 1175960"/>
              <a:gd name="connsiteY20" fmla="*/ 868680 h 2164080"/>
              <a:gd name="connsiteX21" fmla="*/ 822960 w 1175960"/>
              <a:gd name="connsiteY21" fmla="*/ 838200 h 2164080"/>
              <a:gd name="connsiteX22" fmla="*/ 853440 w 1175960"/>
              <a:gd name="connsiteY22" fmla="*/ 792480 h 2164080"/>
              <a:gd name="connsiteX23" fmla="*/ 899160 w 1175960"/>
              <a:gd name="connsiteY23" fmla="*/ 777240 h 2164080"/>
              <a:gd name="connsiteX24" fmla="*/ 944880 w 1175960"/>
              <a:gd name="connsiteY24" fmla="*/ 746760 h 2164080"/>
              <a:gd name="connsiteX25" fmla="*/ 1021080 w 1175960"/>
              <a:gd name="connsiteY25" fmla="*/ 685800 h 2164080"/>
              <a:gd name="connsiteX26" fmla="*/ 1097280 w 1175960"/>
              <a:gd name="connsiteY26" fmla="*/ 624840 h 2164080"/>
              <a:gd name="connsiteX27" fmla="*/ 1143000 w 1175960"/>
              <a:gd name="connsiteY27" fmla="*/ 533400 h 2164080"/>
              <a:gd name="connsiteX28" fmla="*/ 1173480 w 1175960"/>
              <a:gd name="connsiteY28" fmla="*/ 487680 h 2164080"/>
              <a:gd name="connsiteX29" fmla="*/ 1173480 w 1175960"/>
              <a:gd name="connsiteY29" fmla="*/ 426720 h 2164080"/>
              <a:gd name="connsiteX30" fmla="*/ 1143000 w 1175960"/>
              <a:gd name="connsiteY30" fmla="*/ 381000 h 2164080"/>
              <a:gd name="connsiteX31" fmla="*/ 1143000 w 1175960"/>
              <a:gd name="connsiteY31" fmla="*/ 381000 h 2164080"/>
              <a:gd name="connsiteX32" fmla="*/ 1112520 w 1175960"/>
              <a:gd name="connsiteY32" fmla="*/ 243840 h 2164080"/>
              <a:gd name="connsiteX33" fmla="*/ 1005840 w 1175960"/>
              <a:gd name="connsiteY33" fmla="*/ 106680 h 2164080"/>
              <a:gd name="connsiteX34" fmla="*/ 914400 w 1175960"/>
              <a:gd name="connsiteY34" fmla="*/ 45720 h 2164080"/>
              <a:gd name="connsiteX35" fmla="*/ 868680 w 1175960"/>
              <a:gd name="connsiteY35" fmla="*/ 15240 h 2164080"/>
              <a:gd name="connsiteX36" fmla="*/ 807720 w 1175960"/>
              <a:gd name="connsiteY36" fmla="*/ 0 h 2164080"/>
              <a:gd name="connsiteX37" fmla="*/ 624840 w 1175960"/>
              <a:gd name="connsiteY37" fmla="*/ 30480 h 2164080"/>
              <a:gd name="connsiteX38" fmla="*/ 457200 w 1175960"/>
              <a:gd name="connsiteY38" fmla="*/ 167640 h 2164080"/>
              <a:gd name="connsiteX39" fmla="*/ 335280 w 1175960"/>
              <a:gd name="connsiteY39" fmla="*/ 396240 h 2164080"/>
              <a:gd name="connsiteX40" fmla="*/ 243840 w 1175960"/>
              <a:gd name="connsiteY40" fmla="*/ 579120 h 2164080"/>
              <a:gd name="connsiteX41" fmla="*/ 137160 w 1175960"/>
              <a:gd name="connsiteY41" fmla="*/ 762000 h 2164080"/>
              <a:gd name="connsiteX42" fmla="*/ 0 w 1175960"/>
              <a:gd name="connsiteY4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198120 w 1175960"/>
              <a:gd name="connsiteY3" fmla="*/ 2072640 h 2164080"/>
              <a:gd name="connsiteX4" fmla="*/ 213360 w 1175960"/>
              <a:gd name="connsiteY4" fmla="*/ 2118360 h 2164080"/>
              <a:gd name="connsiteX5" fmla="*/ 472440 w 1175960"/>
              <a:gd name="connsiteY5" fmla="*/ 2164080 h 2164080"/>
              <a:gd name="connsiteX6" fmla="*/ 563880 w 1175960"/>
              <a:gd name="connsiteY6" fmla="*/ 2148840 h 2164080"/>
              <a:gd name="connsiteX7" fmla="*/ 609600 w 1175960"/>
              <a:gd name="connsiteY7" fmla="*/ 2133600 h 2164080"/>
              <a:gd name="connsiteX8" fmla="*/ 670560 w 1175960"/>
              <a:gd name="connsiteY8" fmla="*/ 2072640 h 2164080"/>
              <a:gd name="connsiteX9" fmla="*/ 670560 w 1175960"/>
              <a:gd name="connsiteY9" fmla="*/ 1889760 h 2164080"/>
              <a:gd name="connsiteX10" fmla="*/ 655320 w 1175960"/>
              <a:gd name="connsiteY10" fmla="*/ 1783080 h 2164080"/>
              <a:gd name="connsiteX11" fmla="*/ 624840 w 1175960"/>
              <a:gd name="connsiteY11" fmla="*/ 1691640 h 2164080"/>
              <a:gd name="connsiteX12" fmla="*/ 609600 w 1175960"/>
              <a:gd name="connsiteY12" fmla="*/ 1645920 h 2164080"/>
              <a:gd name="connsiteX13" fmla="*/ 594360 w 1175960"/>
              <a:gd name="connsiteY13" fmla="*/ 1600200 h 2164080"/>
              <a:gd name="connsiteX14" fmla="*/ 579120 w 1175960"/>
              <a:gd name="connsiteY14" fmla="*/ 1539240 h 2164080"/>
              <a:gd name="connsiteX15" fmla="*/ 579120 w 1175960"/>
              <a:gd name="connsiteY15" fmla="*/ 1158240 h 2164080"/>
              <a:gd name="connsiteX16" fmla="*/ 594360 w 1175960"/>
              <a:gd name="connsiteY16" fmla="*/ 1112520 h 2164080"/>
              <a:gd name="connsiteX17" fmla="*/ 655320 w 1175960"/>
              <a:gd name="connsiteY17" fmla="*/ 1021080 h 2164080"/>
              <a:gd name="connsiteX18" fmla="*/ 731520 w 1175960"/>
              <a:gd name="connsiteY18" fmla="*/ 960120 h 2164080"/>
              <a:gd name="connsiteX19" fmla="*/ 777240 w 1175960"/>
              <a:gd name="connsiteY19" fmla="*/ 868680 h 2164080"/>
              <a:gd name="connsiteX20" fmla="*/ 822960 w 1175960"/>
              <a:gd name="connsiteY20" fmla="*/ 838200 h 2164080"/>
              <a:gd name="connsiteX21" fmla="*/ 853440 w 1175960"/>
              <a:gd name="connsiteY21" fmla="*/ 792480 h 2164080"/>
              <a:gd name="connsiteX22" fmla="*/ 899160 w 1175960"/>
              <a:gd name="connsiteY22" fmla="*/ 777240 h 2164080"/>
              <a:gd name="connsiteX23" fmla="*/ 944880 w 1175960"/>
              <a:gd name="connsiteY23" fmla="*/ 746760 h 2164080"/>
              <a:gd name="connsiteX24" fmla="*/ 1021080 w 1175960"/>
              <a:gd name="connsiteY24" fmla="*/ 685800 h 2164080"/>
              <a:gd name="connsiteX25" fmla="*/ 1097280 w 1175960"/>
              <a:gd name="connsiteY25" fmla="*/ 624840 h 2164080"/>
              <a:gd name="connsiteX26" fmla="*/ 1143000 w 1175960"/>
              <a:gd name="connsiteY26" fmla="*/ 533400 h 2164080"/>
              <a:gd name="connsiteX27" fmla="*/ 1173480 w 1175960"/>
              <a:gd name="connsiteY27" fmla="*/ 487680 h 2164080"/>
              <a:gd name="connsiteX28" fmla="*/ 1173480 w 1175960"/>
              <a:gd name="connsiteY28" fmla="*/ 426720 h 2164080"/>
              <a:gd name="connsiteX29" fmla="*/ 1143000 w 1175960"/>
              <a:gd name="connsiteY29" fmla="*/ 381000 h 2164080"/>
              <a:gd name="connsiteX30" fmla="*/ 1143000 w 1175960"/>
              <a:gd name="connsiteY30" fmla="*/ 381000 h 2164080"/>
              <a:gd name="connsiteX31" fmla="*/ 1112520 w 1175960"/>
              <a:gd name="connsiteY31" fmla="*/ 243840 h 2164080"/>
              <a:gd name="connsiteX32" fmla="*/ 1005840 w 1175960"/>
              <a:gd name="connsiteY32" fmla="*/ 106680 h 2164080"/>
              <a:gd name="connsiteX33" fmla="*/ 914400 w 1175960"/>
              <a:gd name="connsiteY33" fmla="*/ 45720 h 2164080"/>
              <a:gd name="connsiteX34" fmla="*/ 868680 w 1175960"/>
              <a:gd name="connsiteY34" fmla="*/ 15240 h 2164080"/>
              <a:gd name="connsiteX35" fmla="*/ 807720 w 1175960"/>
              <a:gd name="connsiteY35" fmla="*/ 0 h 2164080"/>
              <a:gd name="connsiteX36" fmla="*/ 624840 w 1175960"/>
              <a:gd name="connsiteY36" fmla="*/ 30480 h 2164080"/>
              <a:gd name="connsiteX37" fmla="*/ 457200 w 1175960"/>
              <a:gd name="connsiteY37" fmla="*/ 167640 h 2164080"/>
              <a:gd name="connsiteX38" fmla="*/ 335280 w 1175960"/>
              <a:gd name="connsiteY38" fmla="*/ 396240 h 2164080"/>
              <a:gd name="connsiteX39" fmla="*/ 243840 w 1175960"/>
              <a:gd name="connsiteY39" fmla="*/ 579120 h 2164080"/>
              <a:gd name="connsiteX40" fmla="*/ 137160 w 1175960"/>
              <a:gd name="connsiteY40" fmla="*/ 762000 h 2164080"/>
              <a:gd name="connsiteX41" fmla="*/ 0 w 1175960"/>
              <a:gd name="connsiteY4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152400 w 1175960"/>
              <a:gd name="connsiteY2" fmla="*/ 2042160 h 2164080"/>
              <a:gd name="connsiteX3" fmla="*/ 213360 w 1175960"/>
              <a:gd name="connsiteY3" fmla="*/ 2118360 h 2164080"/>
              <a:gd name="connsiteX4" fmla="*/ 472440 w 1175960"/>
              <a:gd name="connsiteY4" fmla="*/ 2164080 h 2164080"/>
              <a:gd name="connsiteX5" fmla="*/ 563880 w 1175960"/>
              <a:gd name="connsiteY5" fmla="*/ 2148840 h 2164080"/>
              <a:gd name="connsiteX6" fmla="*/ 609600 w 1175960"/>
              <a:gd name="connsiteY6" fmla="*/ 2133600 h 2164080"/>
              <a:gd name="connsiteX7" fmla="*/ 670560 w 1175960"/>
              <a:gd name="connsiteY7" fmla="*/ 2072640 h 2164080"/>
              <a:gd name="connsiteX8" fmla="*/ 670560 w 1175960"/>
              <a:gd name="connsiteY8" fmla="*/ 1889760 h 2164080"/>
              <a:gd name="connsiteX9" fmla="*/ 655320 w 1175960"/>
              <a:gd name="connsiteY9" fmla="*/ 1783080 h 2164080"/>
              <a:gd name="connsiteX10" fmla="*/ 624840 w 1175960"/>
              <a:gd name="connsiteY10" fmla="*/ 1691640 h 2164080"/>
              <a:gd name="connsiteX11" fmla="*/ 609600 w 1175960"/>
              <a:gd name="connsiteY11" fmla="*/ 1645920 h 2164080"/>
              <a:gd name="connsiteX12" fmla="*/ 594360 w 1175960"/>
              <a:gd name="connsiteY12" fmla="*/ 1600200 h 2164080"/>
              <a:gd name="connsiteX13" fmla="*/ 579120 w 1175960"/>
              <a:gd name="connsiteY13" fmla="*/ 1539240 h 2164080"/>
              <a:gd name="connsiteX14" fmla="*/ 579120 w 1175960"/>
              <a:gd name="connsiteY14" fmla="*/ 1158240 h 2164080"/>
              <a:gd name="connsiteX15" fmla="*/ 594360 w 1175960"/>
              <a:gd name="connsiteY15" fmla="*/ 1112520 h 2164080"/>
              <a:gd name="connsiteX16" fmla="*/ 655320 w 1175960"/>
              <a:gd name="connsiteY16" fmla="*/ 1021080 h 2164080"/>
              <a:gd name="connsiteX17" fmla="*/ 731520 w 1175960"/>
              <a:gd name="connsiteY17" fmla="*/ 960120 h 2164080"/>
              <a:gd name="connsiteX18" fmla="*/ 777240 w 1175960"/>
              <a:gd name="connsiteY18" fmla="*/ 868680 h 2164080"/>
              <a:gd name="connsiteX19" fmla="*/ 822960 w 1175960"/>
              <a:gd name="connsiteY19" fmla="*/ 838200 h 2164080"/>
              <a:gd name="connsiteX20" fmla="*/ 853440 w 1175960"/>
              <a:gd name="connsiteY20" fmla="*/ 792480 h 2164080"/>
              <a:gd name="connsiteX21" fmla="*/ 899160 w 1175960"/>
              <a:gd name="connsiteY21" fmla="*/ 777240 h 2164080"/>
              <a:gd name="connsiteX22" fmla="*/ 944880 w 1175960"/>
              <a:gd name="connsiteY22" fmla="*/ 746760 h 2164080"/>
              <a:gd name="connsiteX23" fmla="*/ 1021080 w 1175960"/>
              <a:gd name="connsiteY23" fmla="*/ 685800 h 2164080"/>
              <a:gd name="connsiteX24" fmla="*/ 1097280 w 1175960"/>
              <a:gd name="connsiteY24" fmla="*/ 624840 h 2164080"/>
              <a:gd name="connsiteX25" fmla="*/ 1143000 w 1175960"/>
              <a:gd name="connsiteY25" fmla="*/ 533400 h 2164080"/>
              <a:gd name="connsiteX26" fmla="*/ 1173480 w 1175960"/>
              <a:gd name="connsiteY26" fmla="*/ 487680 h 2164080"/>
              <a:gd name="connsiteX27" fmla="*/ 1173480 w 1175960"/>
              <a:gd name="connsiteY27" fmla="*/ 426720 h 2164080"/>
              <a:gd name="connsiteX28" fmla="*/ 1143000 w 1175960"/>
              <a:gd name="connsiteY28" fmla="*/ 381000 h 2164080"/>
              <a:gd name="connsiteX29" fmla="*/ 1143000 w 1175960"/>
              <a:gd name="connsiteY29" fmla="*/ 381000 h 2164080"/>
              <a:gd name="connsiteX30" fmla="*/ 1112520 w 1175960"/>
              <a:gd name="connsiteY30" fmla="*/ 243840 h 2164080"/>
              <a:gd name="connsiteX31" fmla="*/ 1005840 w 1175960"/>
              <a:gd name="connsiteY31" fmla="*/ 106680 h 2164080"/>
              <a:gd name="connsiteX32" fmla="*/ 914400 w 1175960"/>
              <a:gd name="connsiteY32" fmla="*/ 45720 h 2164080"/>
              <a:gd name="connsiteX33" fmla="*/ 868680 w 1175960"/>
              <a:gd name="connsiteY33" fmla="*/ 15240 h 2164080"/>
              <a:gd name="connsiteX34" fmla="*/ 807720 w 1175960"/>
              <a:gd name="connsiteY34" fmla="*/ 0 h 2164080"/>
              <a:gd name="connsiteX35" fmla="*/ 624840 w 1175960"/>
              <a:gd name="connsiteY35" fmla="*/ 30480 h 2164080"/>
              <a:gd name="connsiteX36" fmla="*/ 457200 w 1175960"/>
              <a:gd name="connsiteY36" fmla="*/ 167640 h 2164080"/>
              <a:gd name="connsiteX37" fmla="*/ 335280 w 1175960"/>
              <a:gd name="connsiteY37" fmla="*/ 396240 h 2164080"/>
              <a:gd name="connsiteX38" fmla="*/ 243840 w 1175960"/>
              <a:gd name="connsiteY38" fmla="*/ 579120 h 2164080"/>
              <a:gd name="connsiteX39" fmla="*/ 137160 w 1175960"/>
              <a:gd name="connsiteY39" fmla="*/ 762000 h 2164080"/>
              <a:gd name="connsiteX40" fmla="*/ 0 w 1175960"/>
              <a:gd name="connsiteY4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24840 w 1175960"/>
              <a:gd name="connsiteY9" fmla="*/ 1691640 h 2164080"/>
              <a:gd name="connsiteX10" fmla="*/ 609600 w 1175960"/>
              <a:gd name="connsiteY10" fmla="*/ 1645920 h 2164080"/>
              <a:gd name="connsiteX11" fmla="*/ 594360 w 1175960"/>
              <a:gd name="connsiteY11" fmla="*/ 1600200 h 2164080"/>
              <a:gd name="connsiteX12" fmla="*/ 579120 w 1175960"/>
              <a:gd name="connsiteY12" fmla="*/ 1539240 h 2164080"/>
              <a:gd name="connsiteX13" fmla="*/ 579120 w 1175960"/>
              <a:gd name="connsiteY13" fmla="*/ 1158240 h 2164080"/>
              <a:gd name="connsiteX14" fmla="*/ 594360 w 1175960"/>
              <a:gd name="connsiteY14" fmla="*/ 1112520 h 2164080"/>
              <a:gd name="connsiteX15" fmla="*/ 655320 w 1175960"/>
              <a:gd name="connsiteY15" fmla="*/ 1021080 h 2164080"/>
              <a:gd name="connsiteX16" fmla="*/ 731520 w 1175960"/>
              <a:gd name="connsiteY16" fmla="*/ 960120 h 2164080"/>
              <a:gd name="connsiteX17" fmla="*/ 777240 w 1175960"/>
              <a:gd name="connsiteY17" fmla="*/ 868680 h 2164080"/>
              <a:gd name="connsiteX18" fmla="*/ 822960 w 1175960"/>
              <a:gd name="connsiteY18" fmla="*/ 838200 h 2164080"/>
              <a:gd name="connsiteX19" fmla="*/ 853440 w 1175960"/>
              <a:gd name="connsiteY19" fmla="*/ 792480 h 2164080"/>
              <a:gd name="connsiteX20" fmla="*/ 899160 w 1175960"/>
              <a:gd name="connsiteY20" fmla="*/ 777240 h 2164080"/>
              <a:gd name="connsiteX21" fmla="*/ 944880 w 1175960"/>
              <a:gd name="connsiteY21" fmla="*/ 746760 h 2164080"/>
              <a:gd name="connsiteX22" fmla="*/ 1021080 w 1175960"/>
              <a:gd name="connsiteY22" fmla="*/ 685800 h 2164080"/>
              <a:gd name="connsiteX23" fmla="*/ 1097280 w 1175960"/>
              <a:gd name="connsiteY23" fmla="*/ 624840 h 2164080"/>
              <a:gd name="connsiteX24" fmla="*/ 1143000 w 1175960"/>
              <a:gd name="connsiteY24" fmla="*/ 533400 h 2164080"/>
              <a:gd name="connsiteX25" fmla="*/ 1173480 w 1175960"/>
              <a:gd name="connsiteY25" fmla="*/ 487680 h 2164080"/>
              <a:gd name="connsiteX26" fmla="*/ 1173480 w 1175960"/>
              <a:gd name="connsiteY26" fmla="*/ 426720 h 2164080"/>
              <a:gd name="connsiteX27" fmla="*/ 1143000 w 1175960"/>
              <a:gd name="connsiteY27" fmla="*/ 381000 h 2164080"/>
              <a:gd name="connsiteX28" fmla="*/ 1143000 w 1175960"/>
              <a:gd name="connsiteY28" fmla="*/ 381000 h 2164080"/>
              <a:gd name="connsiteX29" fmla="*/ 1112520 w 1175960"/>
              <a:gd name="connsiteY29" fmla="*/ 243840 h 2164080"/>
              <a:gd name="connsiteX30" fmla="*/ 1005840 w 1175960"/>
              <a:gd name="connsiteY30" fmla="*/ 106680 h 2164080"/>
              <a:gd name="connsiteX31" fmla="*/ 914400 w 1175960"/>
              <a:gd name="connsiteY31" fmla="*/ 45720 h 2164080"/>
              <a:gd name="connsiteX32" fmla="*/ 868680 w 1175960"/>
              <a:gd name="connsiteY32" fmla="*/ 15240 h 2164080"/>
              <a:gd name="connsiteX33" fmla="*/ 807720 w 1175960"/>
              <a:gd name="connsiteY33" fmla="*/ 0 h 2164080"/>
              <a:gd name="connsiteX34" fmla="*/ 624840 w 1175960"/>
              <a:gd name="connsiteY34" fmla="*/ 30480 h 2164080"/>
              <a:gd name="connsiteX35" fmla="*/ 457200 w 1175960"/>
              <a:gd name="connsiteY35" fmla="*/ 167640 h 2164080"/>
              <a:gd name="connsiteX36" fmla="*/ 335280 w 1175960"/>
              <a:gd name="connsiteY36" fmla="*/ 396240 h 2164080"/>
              <a:gd name="connsiteX37" fmla="*/ 243840 w 1175960"/>
              <a:gd name="connsiteY37" fmla="*/ 579120 h 2164080"/>
              <a:gd name="connsiteX38" fmla="*/ 137160 w 1175960"/>
              <a:gd name="connsiteY38" fmla="*/ 762000 h 2164080"/>
              <a:gd name="connsiteX39" fmla="*/ 0 w 1175960"/>
              <a:gd name="connsiteY3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94360 w 1175960"/>
              <a:gd name="connsiteY10" fmla="*/ 1600200 h 2164080"/>
              <a:gd name="connsiteX11" fmla="*/ 579120 w 1175960"/>
              <a:gd name="connsiteY11" fmla="*/ 1539240 h 2164080"/>
              <a:gd name="connsiteX12" fmla="*/ 579120 w 1175960"/>
              <a:gd name="connsiteY12" fmla="*/ 1158240 h 2164080"/>
              <a:gd name="connsiteX13" fmla="*/ 594360 w 1175960"/>
              <a:gd name="connsiteY13" fmla="*/ 1112520 h 2164080"/>
              <a:gd name="connsiteX14" fmla="*/ 655320 w 1175960"/>
              <a:gd name="connsiteY14" fmla="*/ 1021080 h 2164080"/>
              <a:gd name="connsiteX15" fmla="*/ 731520 w 1175960"/>
              <a:gd name="connsiteY15" fmla="*/ 960120 h 2164080"/>
              <a:gd name="connsiteX16" fmla="*/ 777240 w 1175960"/>
              <a:gd name="connsiteY16" fmla="*/ 868680 h 2164080"/>
              <a:gd name="connsiteX17" fmla="*/ 822960 w 1175960"/>
              <a:gd name="connsiteY17" fmla="*/ 838200 h 2164080"/>
              <a:gd name="connsiteX18" fmla="*/ 853440 w 1175960"/>
              <a:gd name="connsiteY18" fmla="*/ 792480 h 2164080"/>
              <a:gd name="connsiteX19" fmla="*/ 899160 w 1175960"/>
              <a:gd name="connsiteY19" fmla="*/ 777240 h 2164080"/>
              <a:gd name="connsiteX20" fmla="*/ 944880 w 1175960"/>
              <a:gd name="connsiteY20" fmla="*/ 746760 h 2164080"/>
              <a:gd name="connsiteX21" fmla="*/ 1021080 w 1175960"/>
              <a:gd name="connsiteY21" fmla="*/ 685800 h 2164080"/>
              <a:gd name="connsiteX22" fmla="*/ 1097280 w 1175960"/>
              <a:gd name="connsiteY22" fmla="*/ 624840 h 2164080"/>
              <a:gd name="connsiteX23" fmla="*/ 1143000 w 1175960"/>
              <a:gd name="connsiteY23" fmla="*/ 533400 h 2164080"/>
              <a:gd name="connsiteX24" fmla="*/ 1173480 w 1175960"/>
              <a:gd name="connsiteY24" fmla="*/ 487680 h 2164080"/>
              <a:gd name="connsiteX25" fmla="*/ 1173480 w 1175960"/>
              <a:gd name="connsiteY25" fmla="*/ 426720 h 2164080"/>
              <a:gd name="connsiteX26" fmla="*/ 1143000 w 1175960"/>
              <a:gd name="connsiteY26" fmla="*/ 381000 h 2164080"/>
              <a:gd name="connsiteX27" fmla="*/ 1143000 w 1175960"/>
              <a:gd name="connsiteY27" fmla="*/ 381000 h 2164080"/>
              <a:gd name="connsiteX28" fmla="*/ 1112520 w 1175960"/>
              <a:gd name="connsiteY28" fmla="*/ 243840 h 2164080"/>
              <a:gd name="connsiteX29" fmla="*/ 1005840 w 1175960"/>
              <a:gd name="connsiteY29" fmla="*/ 106680 h 2164080"/>
              <a:gd name="connsiteX30" fmla="*/ 914400 w 1175960"/>
              <a:gd name="connsiteY30" fmla="*/ 45720 h 2164080"/>
              <a:gd name="connsiteX31" fmla="*/ 868680 w 1175960"/>
              <a:gd name="connsiteY31" fmla="*/ 15240 h 2164080"/>
              <a:gd name="connsiteX32" fmla="*/ 807720 w 1175960"/>
              <a:gd name="connsiteY32" fmla="*/ 0 h 2164080"/>
              <a:gd name="connsiteX33" fmla="*/ 624840 w 1175960"/>
              <a:gd name="connsiteY33" fmla="*/ 30480 h 2164080"/>
              <a:gd name="connsiteX34" fmla="*/ 457200 w 1175960"/>
              <a:gd name="connsiteY34" fmla="*/ 167640 h 2164080"/>
              <a:gd name="connsiteX35" fmla="*/ 335280 w 1175960"/>
              <a:gd name="connsiteY35" fmla="*/ 396240 h 2164080"/>
              <a:gd name="connsiteX36" fmla="*/ 243840 w 1175960"/>
              <a:gd name="connsiteY36" fmla="*/ 579120 h 2164080"/>
              <a:gd name="connsiteX37" fmla="*/ 137160 w 1175960"/>
              <a:gd name="connsiteY37" fmla="*/ 762000 h 2164080"/>
              <a:gd name="connsiteX38" fmla="*/ 0 w 1175960"/>
              <a:gd name="connsiteY3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55320 w 1175960"/>
              <a:gd name="connsiteY8" fmla="*/ 1783080 h 2164080"/>
              <a:gd name="connsiteX9" fmla="*/ 609600 w 1175960"/>
              <a:gd name="connsiteY9" fmla="*/ 1645920 h 2164080"/>
              <a:gd name="connsiteX10" fmla="*/ 579120 w 1175960"/>
              <a:gd name="connsiteY10" fmla="*/ 1539240 h 2164080"/>
              <a:gd name="connsiteX11" fmla="*/ 579120 w 1175960"/>
              <a:gd name="connsiteY11" fmla="*/ 1158240 h 2164080"/>
              <a:gd name="connsiteX12" fmla="*/ 594360 w 1175960"/>
              <a:gd name="connsiteY12" fmla="*/ 1112520 h 2164080"/>
              <a:gd name="connsiteX13" fmla="*/ 655320 w 1175960"/>
              <a:gd name="connsiteY13" fmla="*/ 1021080 h 2164080"/>
              <a:gd name="connsiteX14" fmla="*/ 731520 w 1175960"/>
              <a:gd name="connsiteY14" fmla="*/ 960120 h 2164080"/>
              <a:gd name="connsiteX15" fmla="*/ 777240 w 1175960"/>
              <a:gd name="connsiteY15" fmla="*/ 868680 h 2164080"/>
              <a:gd name="connsiteX16" fmla="*/ 822960 w 1175960"/>
              <a:gd name="connsiteY16" fmla="*/ 838200 h 2164080"/>
              <a:gd name="connsiteX17" fmla="*/ 853440 w 1175960"/>
              <a:gd name="connsiteY17" fmla="*/ 792480 h 2164080"/>
              <a:gd name="connsiteX18" fmla="*/ 899160 w 1175960"/>
              <a:gd name="connsiteY18" fmla="*/ 777240 h 2164080"/>
              <a:gd name="connsiteX19" fmla="*/ 944880 w 1175960"/>
              <a:gd name="connsiteY19" fmla="*/ 746760 h 2164080"/>
              <a:gd name="connsiteX20" fmla="*/ 1021080 w 1175960"/>
              <a:gd name="connsiteY20" fmla="*/ 685800 h 2164080"/>
              <a:gd name="connsiteX21" fmla="*/ 1097280 w 1175960"/>
              <a:gd name="connsiteY21" fmla="*/ 624840 h 2164080"/>
              <a:gd name="connsiteX22" fmla="*/ 1143000 w 1175960"/>
              <a:gd name="connsiteY22" fmla="*/ 533400 h 2164080"/>
              <a:gd name="connsiteX23" fmla="*/ 1173480 w 1175960"/>
              <a:gd name="connsiteY23" fmla="*/ 487680 h 2164080"/>
              <a:gd name="connsiteX24" fmla="*/ 1173480 w 1175960"/>
              <a:gd name="connsiteY24" fmla="*/ 426720 h 2164080"/>
              <a:gd name="connsiteX25" fmla="*/ 1143000 w 1175960"/>
              <a:gd name="connsiteY25" fmla="*/ 381000 h 2164080"/>
              <a:gd name="connsiteX26" fmla="*/ 1143000 w 1175960"/>
              <a:gd name="connsiteY26" fmla="*/ 381000 h 2164080"/>
              <a:gd name="connsiteX27" fmla="*/ 1112520 w 1175960"/>
              <a:gd name="connsiteY27" fmla="*/ 243840 h 2164080"/>
              <a:gd name="connsiteX28" fmla="*/ 1005840 w 1175960"/>
              <a:gd name="connsiteY28" fmla="*/ 106680 h 2164080"/>
              <a:gd name="connsiteX29" fmla="*/ 914400 w 1175960"/>
              <a:gd name="connsiteY29" fmla="*/ 45720 h 2164080"/>
              <a:gd name="connsiteX30" fmla="*/ 868680 w 1175960"/>
              <a:gd name="connsiteY30" fmla="*/ 15240 h 2164080"/>
              <a:gd name="connsiteX31" fmla="*/ 807720 w 1175960"/>
              <a:gd name="connsiteY31" fmla="*/ 0 h 2164080"/>
              <a:gd name="connsiteX32" fmla="*/ 624840 w 1175960"/>
              <a:gd name="connsiteY32" fmla="*/ 30480 h 2164080"/>
              <a:gd name="connsiteX33" fmla="*/ 457200 w 1175960"/>
              <a:gd name="connsiteY33" fmla="*/ 167640 h 2164080"/>
              <a:gd name="connsiteX34" fmla="*/ 335280 w 1175960"/>
              <a:gd name="connsiteY34" fmla="*/ 396240 h 2164080"/>
              <a:gd name="connsiteX35" fmla="*/ 243840 w 1175960"/>
              <a:gd name="connsiteY35" fmla="*/ 579120 h 2164080"/>
              <a:gd name="connsiteX36" fmla="*/ 137160 w 1175960"/>
              <a:gd name="connsiteY36" fmla="*/ 762000 h 2164080"/>
              <a:gd name="connsiteX37" fmla="*/ 0 w 1175960"/>
              <a:gd name="connsiteY37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09600 w 1175960"/>
              <a:gd name="connsiteY5" fmla="*/ 2133600 h 2164080"/>
              <a:gd name="connsiteX6" fmla="*/ 670560 w 1175960"/>
              <a:gd name="connsiteY6" fmla="*/ 2072640 h 2164080"/>
              <a:gd name="connsiteX7" fmla="*/ 670560 w 1175960"/>
              <a:gd name="connsiteY7" fmla="*/ 1889760 h 2164080"/>
              <a:gd name="connsiteX8" fmla="*/ 609600 w 1175960"/>
              <a:gd name="connsiteY8" fmla="*/ 1645920 h 2164080"/>
              <a:gd name="connsiteX9" fmla="*/ 579120 w 1175960"/>
              <a:gd name="connsiteY9" fmla="*/ 1539240 h 2164080"/>
              <a:gd name="connsiteX10" fmla="*/ 579120 w 1175960"/>
              <a:gd name="connsiteY10" fmla="*/ 1158240 h 2164080"/>
              <a:gd name="connsiteX11" fmla="*/ 594360 w 1175960"/>
              <a:gd name="connsiteY11" fmla="*/ 1112520 h 2164080"/>
              <a:gd name="connsiteX12" fmla="*/ 655320 w 1175960"/>
              <a:gd name="connsiteY12" fmla="*/ 1021080 h 2164080"/>
              <a:gd name="connsiteX13" fmla="*/ 731520 w 1175960"/>
              <a:gd name="connsiteY13" fmla="*/ 960120 h 2164080"/>
              <a:gd name="connsiteX14" fmla="*/ 777240 w 1175960"/>
              <a:gd name="connsiteY14" fmla="*/ 868680 h 2164080"/>
              <a:gd name="connsiteX15" fmla="*/ 822960 w 1175960"/>
              <a:gd name="connsiteY15" fmla="*/ 838200 h 2164080"/>
              <a:gd name="connsiteX16" fmla="*/ 853440 w 1175960"/>
              <a:gd name="connsiteY16" fmla="*/ 792480 h 2164080"/>
              <a:gd name="connsiteX17" fmla="*/ 899160 w 1175960"/>
              <a:gd name="connsiteY17" fmla="*/ 777240 h 2164080"/>
              <a:gd name="connsiteX18" fmla="*/ 944880 w 1175960"/>
              <a:gd name="connsiteY18" fmla="*/ 746760 h 2164080"/>
              <a:gd name="connsiteX19" fmla="*/ 1021080 w 1175960"/>
              <a:gd name="connsiteY19" fmla="*/ 685800 h 2164080"/>
              <a:gd name="connsiteX20" fmla="*/ 1097280 w 1175960"/>
              <a:gd name="connsiteY20" fmla="*/ 624840 h 2164080"/>
              <a:gd name="connsiteX21" fmla="*/ 1143000 w 1175960"/>
              <a:gd name="connsiteY21" fmla="*/ 533400 h 2164080"/>
              <a:gd name="connsiteX22" fmla="*/ 1173480 w 1175960"/>
              <a:gd name="connsiteY22" fmla="*/ 487680 h 2164080"/>
              <a:gd name="connsiteX23" fmla="*/ 1173480 w 1175960"/>
              <a:gd name="connsiteY23" fmla="*/ 426720 h 2164080"/>
              <a:gd name="connsiteX24" fmla="*/ 1143000 w 1175960"/>
              <a:gd name="connsiteY24" fmla="*/ 381000 h 2164080"/>
              <a:gd name="connsiteX25" fmla="*/ 1143000 w 1175960"/>
              <a:gd name="connsiteY25" fmla="*/ 381000 h 2164080"/>
              <a:gd name="connsiteX26" fmla="*/ 1112520 w 1175960"/>
              <a:gd name="connsiteY26" fmla="*/ 243840 h 2164080"/>
              <a:gd name="connsiteX27" fmla="*/ 1005840 w 1175960"/>
              <a:gd name="connsiteY27" fmla="*/ 106680 h 2164080"/>
              <a:gd name="connsiteX28" fmla="*/ 914400 w 1175960"/>
              <a:gd name="connsiteY28" fmla="*/ 45720 h 2164080"/>
              <a:gd name="connsiteX29" fmla="*/ 868680 w 1175960"/>
              <a:gd name="connsiteY29" fmla="*/ 15240 h 2164080"/>
              <a:gd name="connsiteX30" fmla="*/ 807720 w 1175960"/>
              <a:gd name="connsiteY30" fmla="*/ 0 h 2164080"/>
              <a:gd name="connsiteX31" fmla="*/ 624840 w 1175960"/>
              <a:gd name="connsiteY31" fmla="*/ 30480 h 2164080"/>
              <a:gd name="connsiteX32" fmla="*/ 457200 w 1175960"/>
              <a:gd name="connsiteY32" fmla="*/ 167640 h 2164080"/>
              <a:gd name="connsiteX33" fmla="*/ 335280 w 1175960"/>
              <a:gd name="connsiteY33" fmla="*/ 396240 h 2164080"/>
              <a:gd name="connsiteX34" fmla="*/ 243840 w 1175960"/>
              <a:gd name="connsiteY34" fmla="*/ 579120 h 2164080"/>
              <a:gd name="connsiteX35" fmla="*/ 137160 w 1175960"/>
              <a:gd name="connsiteY35" fmla="*/ 762000 h 2164080"/>
              <a:gd name="connsiteX36" fmla="*/ 0 w 1175960"/>
              <a:gd name="connsiteY36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563880 w 1175960"/>
              <a:gd name="connsiteY4" fmla="*/ 2148840 h 2164080"/>
              <a:gd name="connsiteX5" fmla="*/ 670560 w 1175960"/>
              <a:gd name="connsiteY5" fmla="*/ 2072640 h 2164080"/>
              <a:gd name="connsiteX6" fmla="*/ 670560 w 1175960"/>
              <a:gd name="connsiteY6" fmla="*/ 1889760 h 2164080"/>
              <a:gd name="connsiteX7" fmla="*/ 609600 w 1175960"/>
              <a:gd name="connsiteY7" fmla="*/ 1645920 h 2164080"/>
              <a:gd name="connsiteX8" fmla="*/ 579120 w 1175960"/>
              <a:gd name="connsiteY8" fmla="*/ 1539240 h 2164080"/>
              <a:gd name="connsiteX9" fmla="*/ 579120 w 1175960"/>
              <a:gd name="connsiteY9" fmla="*/ 1158240 h 2164080"/>
              <a:gd name="connsiteX10" fmla="*/ 594360 w 1175960"/>
              <a:gd name="connsiteY10" fmla="*/ 1112520 h 2164080"/>
              <a:gd name="connsiteX11" fmla="*/ 655320 w 1175960"/>
              <a:gd name="connsiteY11" fmla="*/ 1021080 h 2164080"/>
              <a:gd name="connsiteX12" fmla="*/ 731520 w 1175960"/>
              <a:gd name="connsiteY12" fmla="*/ 960120 h 2164080"/>
              <a:gd name="connsiteX13" fmla="*/ 777240 w 1175960"/>
              <a:gd name="connsiteY13" fmla="*/ 868680 h 2164080"/>
              <a:gd name="connsiteX14" fmla="*/ 822960 w 1175960"/>
              <a:gd name="connsiteY14" fmla="*/ 838200 h 2164080"/>
              <a:gd name="connsiteX15" fmla="*/ 853440 w 1175960"/>
              <a:gd name="connsiteY15" fmla="*/ 792480 h 2164080"/>
              <a:gd name="connsiteX16" fmla="*/ 899160 w 1175960"/>
              <a:gd name="connsiteY16" fmla="*/ 777240 h 2164080"/>
              <a:gd name="connsiteX17" fmla="*/ 944880 w 1175960"/>
              <a:gd name="connsiteY17" fmla="*/ 746760 h 2164080"/>
              <a:gd name="connsiteX18" fmla="*/ 1021080 w 1175960"/>
              <a:gd name="connsiteY18" fmla="*/ 685800 h 2164080"/>
              <a:gd name="connsiteX19" fmla="*/ 1097280 w 1175960"/>
              <a:gd name="connsiteY19" fmla="*/ 624840 h 2164080"/>
              <a:gd name="connsiteX20" fmla="*/ 1143000 w 1175960"/>
              <a:gd name="connsiteY20" fmla="*/ 533400 h 2164080"/>
              <a:gd name="connsiteX21" fmla="*/ 1173480 w 1175960"/>
              <a:gd name="connsiteY21" fmla="*/ 487680 h 2164080"/>
              <a:gd name="connsiteX22" fmla="*/ 1173480 w 1175960"/>
              <a:gd name="connsiteY22" fmla="*/ 426720 h 2164080"/>
              <a:gd name="connsiteX23" fmla="*/ 1143000 w 1175960"/>
              <a:gd name="connsiteY23" fmla="*/ 381000 h 2164080"/>
              <a:gd name="connsiteX24" fmla="*/ 1143000 w 1175960"/>
              <a:gd name="connsiteY24" fmla="*/ 381000 h 2164080"/>
              <a:gd name="connsiteX25" fmla="*/ 1112520 w 1175960"/>
              <a:gd name="connsiteY25" fmla="*/ 243840 h 2164080"/>
              <a:gd name="connsiteX26" fmla="*/ 1005840 w 1175960"/>
              <a:gd name="connsiteY26" fmla="*/ 106680 h 2164080"/>
              <a:gd name="connsiteX27" fmla="*/ 914400 w 1175960"/>
              <a:gd name="connsiteY27" fmla="*/ 45720 h 2164080"/>
              <a:gd name="connsiteX28" fmla="*/ 868680 w 1175960"/>
              <a:gd name="connsiteY28" fmla="*/ 15240 h 2164080"/>
              <a:gd name="connsiteX29" fmla="*/ 807720 w 1175960"/>
              <a:gd name="connsiteY29" fmla="*/ 0 h 2164080"/>
              <a:gd name="connsiteX30" fmla="*/ 624840 w 1175960"/>
              <a:gd name="connsiteY30" fmla="*/ 30480 h 2164080"/>
              <a:gd name="connsiteX31" fmla="*/ 457200 w 1175960"/>
              <a:gd name="connsiteY31" fmla="*/ 167640 h 2164080"/>
              <a:gd name="connsiteX32" fmla="*/ 335280 w 1175960"/>
              <a:gd name="connsiteY32" fmla="*/ 396240 h 2164080"/>
              <a:gd name="connsiteX33" fmla="*/ 243840 w 1175960"/>
              <a:gd name="connsiteY33" fmla="*/ 579120 h 2164080"/>
              <a:gd name="connsiteX34" fmla="*/ 137160 w 1175960"/>
              <a:gd name="connsiteY34" fmla="*/ 762000 h 2164080"/>
              <a:gd name="connsiteX35" fmla="*/ 0 w 1175960"/>
              <a:gd name="connsiteY35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609600 w 1175960"/>
              <a:gd name="connsiteY6" fmla="*/ 1645920 h 2164080"/>
              <a:gd name="connsiteX7" fmla="*/ 579120 w 1175960"/>
              <a:gd name="connsiteY7" fmla="*/ 1539240 h 2164080"/>
              <a:gd name="connsiteX8" fmla="*/ 579120 w 1175960"/>
              <a:gd name="connsiteY8" fmla="*/ 1158240 h 2164080"/>
              <a:gd name="connsiteX9" fmla="*/ 594360 w 1175960"/>
              <a:gd name="connsiteY9" fmla="*/ 1112520 h 2164080"/>
              <a:gd name="connsiteX10" fmla="*/ 655320 w 1175960"/>
              <a:gd name="connsiteY10" fmla="*/ 1021080 h 2164080"/>
              <a:gd name="connsiteX11" fmla="*/ 731520 w 1175960"/>
              <a:gd name="connsiteY11" fmla="*/ 960120 h 2164080"/>
              <a:gd name="connsiteX12" fmla="*/ 777240 w 1175960"/>
              <a:gd name="connsiteY12" fmla="*/ 868680 h 2164080"/>
              <a:gd name="connsiteX13" fmla="*/ 822960 w 1175960"/>
              <a:gd name="connsiteY13" fmla="*/ 838200 h 2164080"/>
              <a:gd name="connsiteX14" fmla="*/ 853440 w 1175960"/>
              <a:gd name="connsiteY14" fmla="*/ 792480 h 2164080"/>
              <a:gd name="connsiteX15" fmla="*/ 899160 w 1175960"/>
              <a:gd name="connsiteY15" fmla="*/ 777240 h 2164080"/>
              <a:gd name="connsiteX16" fmla="*/ 944880 w 1175960"/>
              <a:gd name="connsiteY16" fmla="*/ 746760 h 2164080"/>
              <a:gd name="connsiteX17" fmla="*/ 1021080 w 1175960"/>
              <a:gd name="connsiteY17" fmla="*/ 685800 h 2164080"/>
              <a:gd name="connsiteX18" fmla="*/ 1097280 w 1175960"/>
              <a:gd name="connsiteY18" fmla="*/ 624840 h 2164080"/>
              <a:gd name="connsiteX19" fmla="*/ 1143000 w 1175960"/>
              <a:gd name="connsiteY19" fmla="*/ 533400 h 2164080"/>
              <a:gd name="connsiteX20" fmla="*/ 1173480 w 1175960"/>
              <a:gd name="connsiteY20" fmla="*/ 487680 h 2164080"/>
              <a:gd name="connsiteX21" fmla="*/ 1173480 w 1175960"/>
              <a:gd name="connsiteY21" fmla="*/ 426720 h 2164080"/>
              <a:gd name="connsiteX22" fmla="*/ 1143000 w 1175960"/>
              <a:gd name="connsiteY22" fmla="*/ 381000 h 2164080"/>
              <a:gd name="connsiteX23" fmla="*/ 1143000 w 1175960"/>
              <a:gd name="connsiteY23" fmla="*/ 381000 h 2164080"/>
              <a:gd name="connsiteX24" fmla="*/ 1112520 w 1175960"/>
              <a:gd name="connsiteY24" fmla="*/ 243840 h 2164080"/>
              <a:gd name="connsiteX25" fmla="*/ 1005840 w 1175960"/>
              <a:gd name="connsiteY25" fmla="*/ 106680 h 2164080"/>
              <a:gd name="connsiteX26" fmla="*/ 914400 w 1175960"/>
              <a:gd name="connsiteY26" fmla="*/ 45720 h 2164080"/>
              <a:gd name="connsiteX27" fmla="*/ 868680 w 1175960"/>
              <a:gd name="connsiteY27" fmla="*/ 15240 h 2164080"/>
              <a:gd name="connsiteX28" fmla="*/ 807720 w 1175960"/>
              <a:gd name="connsiteY28" fmla="*/ 0 h 2164080"/>
              <a:gd name="connsiteX29" fmla="*/ 624840 w 1175960"/>
              <a:gd name="connsiteY29" fmla="*/ 30480 h 2164080"/>
              <a:gd name="connsiteX30" fmla="*/ 457200 w 1175960"/>
              <a:gd name="connsiteY30" fmla="*/ 167640 h 2164080"/>
              <a:gd name="connsiteX31" fmla="*/ 335280 w 1175960"/>
              <a:gd name="connsiteY31" fmla="*/ 396240 h 2164080"/>
              <a:gd name="connsiteX32" fmla="*/ 243840 w 1175960"/>
              <a:gd name="connsiteY32" fmla="*/ 579120 h 2164080"/>
              <a:gd name="connsiteX33" fmla="*/ 137160 w 1175960"/>
              <a:gd name="connsiteY33" fmla="*/ 762000 h 2164080"/>
              <a:gd name="connsiteX34" fmla="*/ 0 w 1175960"/>
              <a:gd name="connsiteY34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655320 w 1175960"/>
              <a:gd name="connsiteY9" fmla="*/ 1021080 h 2164080"/>
              <a:gd name="connsiteX10" fmla="*/ 731520 w 1175960"/>
              <a:gd name="connsiteY10" fmla="*/ 960120 h 2164080"/>
              <a:gd name="connsiteX11" fmla="*/ 777240 w 1175960"/>
              <a:gd name="connsiteY11" fmla="*/ 868680 h 2164080"/>
              <a:gd name="connsiteX12" fmla="*/ 822960 w 1175960"/>
              <a:gd name="connsiteY12" fmla="*/ 838200 h 2164080"/>
              <a:gd name="connsiteX13" fmla="*/ 853440 w 1175960"/>
              <a:gd name="connsiteY13" fmla="*/ 792480 h 2164080"/>
              <a:gd name="connsiteX14" fmla="*/ 899160 w 1175960"/>
              <a:gd name="connsiteY14" fmla="*/ 777240 h 2164080"/>
              <a:gd name="connsiteX15" fmla="*/ 944880 w 1175960"/>
              <a:gd name="connsiteY15" fmla="*/ 746760 h 2164080"/>
              <a:gd name="connsiteX16" fmla="*/ 1021080 w 1175960"/>
              <a:gd name="connsiteY16" fmla="*/ 685800 h 2164080"/>
              <a:gd name="connsiteX17" fmla="*/ 1097280 w 1175960"/>
              <a:gd name="connsiteY17" fmla="*/ 624840 h 2164080"/>
              <a:gd name="connsiteX18" fmla="*/ 1143000 w 1175960"/>
              <a:gd name="connsiteY18" fmla="*/ 533400 h 2164080"/>
              <a:gd name="connsiteX19" fmla="*/ 1173480 w 1175960"/>
              <a:gd name="connsiteY19" fmla="*/ 487680 h 2164080"/>
              <a:gd name="connsiteX20" fmla="*/ 1173480 w 1175960"/>
              <a:gd name="connsiteY20" fmla="*/ 426720 h 2164080"/>
              <a:gd name="connsiteX21" fmla="*/ 1143000 w 1175960"/>
              <a:gd name="connsiteY21" fmla="*/ 381000 h 2164080"/>
              <a:gd name="connsiteX22" fmla="*/ 1143000 w 1175960"/>
              <a:gd name="connsiteY22" fmla="*/ 381000 h 2164080"/>
              <a:gd name="connsiteX23" fmla="*/ 1112520 w 1175960"/>
              <a:gd name="connsiteY23" fmla="*/ 243840 h 2164080"/>
              <a:gd name="connsiteX24" fmla="*/ 1005840 w 1175960"/>
              <a:gd name="connsiteY24" fmla="*/ 106680 h 2164080"/>
              <a:gd name="connsiteX25" fmla="*/ 914400 w 1175960"/>
              <a:gd name="connsiteY25" fmla="*/ 45720 h 2164080"/>
              <a:gd name="connsiteX26" fmla="*/ 868680 w 1175960"/>
              <a:gd name="connsiteY26" fmla="*/ 15240 h 2164080"/>
              <a:gd name="connsiteX27" fmla="*/ 807720 w 1175960"/>
              <a:gd name="connsiteY27" fmla="*/ 0 h 2164080"/>
              <a:gd name="connsiteX28" fmla="*/ 624840 w 1175960"/>
              <a:gd name="connsiteY28" fmla="*/ 30480 h 2164080"/>
              <a:gd name="connsiteX29" fmla="*/ 457200 w 1175960"/>
              <a:gd name="connsiteY29" fmla="*/ 167640 h 2164080"/>
              <a:gd name="connsiteX30" fmla="*/ 335280 w 1175960"/>
              <a:gd name="connsiteY30" fmla="*/ 396240 h 2164080"/>
              <a:gd name="connsiteX31" fmla="*/ 243840 w 1175960"/>
              <a:gd name="connsiteY31" fmla="*/ 579120 h 2164080"/>
              <a:gd name="connsiteX32" fmla="*/ 137160 w 1175960"/>
              <a:gd name="connsiteY32" fmla="*/ 762000 h 2164080"/>
              <a:gd name="connsiteX33" fmla="*/ 0 w 1175960"/>
              <a:gd name="connsiteY33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31520 w 1175960"/>
              <a:gd name="connsiteY9" fmla="*/ 960120 h 2164080"/>
              <a:gd name="connsiteX10" fmla="*/ 777240 w 1175960"/>
              <a:gd name="connsiteY10" fmla="*/ 868680 h 2164080"/>
              <a:gd name="connsiteX11" fmla="*/ 822960 w 1175960"/>
              <a:gd name="connsiteY11" fmla="*/ 838200 h 2164080"/>
              <a:gd name="connsiteX12" fmla="*/ 853440 w 1175960"/>
              <a:gd name="connsiteY12" fmla="*/ 792480 h 2164080"/>
              <a:gd name="connsiteX13" fmla="*/ 899160 w 1175960"/>
              <a:gd name="connsiteY13" fmla="*/ 777240 h 2164080"/>
              <a:gd name="connsiteX14" fmla="*/ 944880 w 1175960"/>
              <a:gd name="connsiteY14" fmla="*/ 746760 h 2164080"/>
              <a:gd name="connsiteX15" fmla="*/ 1021080 w 1175960"/>
              <a:gd name="connsiteY15" fmla="*/ 685800 h 2164080"/>
              <a:gd name="connsiteX16" fmla="*/ 1097280 w 1175960"/>
              <a:gd name="connsiteY16" fmla="*/ 624840 h 2164080"/>
              <a:gd name="connsiteX17" fmla="*/ 1143000 w 1175960"/>
              <a:gd name="connsiteY17" fmla="*/ 533400 h 2164080"/>
              <a:gd name="connsiteX18" fmla="*/ 1173480 w 1175960"/>
              <a:gd name="connsiteY18" fmla="*/ 487680 h 2164080"/>
              <a:gd name="connsiteX19" fmla="*/ 1173480 w 1175960"/>
              <a:gd name="connsiteY19" fmla="*/ 426720 h 2164080"/>
              <a:gd name="connsiteX20" fmla="*/ 1143000 w 1175960"/>
              <a:gd name="connsiteY20" fmla="*/ 381000 h 2164080"/>
              <a:gd name="connsiteX21" fmla="*/ 1143000 w 1175960"/>
              <a:gd name="connsiteY21" fmla="*/ 381000 h 2164080"/>
              <a:gd name="connsiteX22" fmla="*/ 1112520 w 1175960"/>
              <a:gd name="connsiteY22" fmla="*/ 243840 h 2164080"/>
              <a:gd name="connsiteX23" fmla="*/ 1005840 w 1175960"/>
              <a:gd name="connsiteY23" fmla="*/ 106680 h 2164080"/>
              <a:gd name="connsiteX24" fmla="*/ 914400 w 1175960"/>
              <a:gd name="connsiteY24" fmla="*/ 45720 h 2164080"/>
              <a:gd name="connsiteX25" fmla="*/ 868680 w 1175960"/>
              <a:gd name="connsiteY25" fmla="*/ 15240 h 2164080"/>
              <a:gd name="connsiteX26" fmla="*/ 807720 w 1175960"/>
              <a:gd name="connsiteY26" fmla="*/ 0 h 2164080"/>
              <a:gd name="connsiteX27" fmla="*/ 624840 w 1175960"/>
              <a:gd name="connsiteY27" fmla="*/ 30480 h 2164080"/>
              <a:gd name="connsiteX28" fmla="*/ 457200 w 1175960"/>
              <a:gd name="connsiteY28" fmla="*/ 167640 h 2164080"/>
              <a:gd name="connsiteX29" fmla="*/ 335280 w 1175960"/>
              <a:gd name="connsiteY29" fmla="*/ 396240 h 2164080"/>
              <a:gd name="connsiteX30" fmla="*/ 243840 w 1175960"/>
              <a:gd name="connsiteY30" fmla="*/ 579120 h 2164080"/>
              <a:gd name="connsiteX31" fmla="*/ 137160 w 1175960"/>
              <a:gd name="connsiteY31" fmla="*/ 762000 h 2164080"/>
              <a:gd name="connsiteX32" fmla="*/ 0 w 1175960"/>
              <a:gd name="connsiteY32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899160 w 1175960"/>
              <a:gd name="connsiteY12" fmla="*/ 777240 h 2164080"/>
              <a:gd name="connsiteX13" fmla="*/ 944880 w 1175960"/>
              <a:gd name="connsiteY13" fmla="*/ 746760 h 2164080"/>
              <a:gd name="connsiteX14" fmla="*/ 1021080 w 1175960"/>
              <a:gd name="connsiteY14" fmla="*/ 685800 h 2164080"/>
              <a:gd name="connsiteX15" fmla="*/ 1097280 w 1175960"/>
              <a:gd name="connsiteY15" fmla="*/ 624840 h 2164080"/>
              <a:gd name="connsiteX16" fmla="*/ 1143000 w 1175960"/>
              <a:gd name="connsiteY16" fmla="*/ 533400 h 2164080"/>
              <a:gd name="connsiteX17" fmla="*/ 1173480 w 1175960"/>
              <a:gd name="connsiteY17" fmla="*/ 487680 h 2164080"/>
              <a:gd name="connsiteX18" fmla="*/ 1173480 w 1175960"/>
              <a:gd name="connsiteY18" fmla="*/ 426720 h 2164080"/>
              <a:gd name="connsiteX19" fmla="*/ 1143000 w 1175960"/>
              <a:gd name="connsiteY19" fmla="*/ 381000 h 2164080"/>
              <a:gd name="connsiteX20" fmla="*/ 1143000 w 1175960"/>
              <a:gd name="connsiteY20" fmla="*/ 381000 h 2164080"/>
              <a:gd name="connsiteX21" fmla="*/ 1112520 w 1175960"/>
              <a:gd name="connsiteY21" fmla="*/ 243840 h 2164080"/>
              <a:gd name="connsiteX22" fmla="*/ 1005840 w 1175960"/>
              <a:gd name="connsiteY22" fmla="*/ 106680 h 2164080"/>
              <a:gd name="connsiteX23" fmla="*/ 914400 w 1175960"/>
              <a:gd name="connsiteY23" fmla="*/ 45720 h 2164080"/>
              <a:gd name="connsiteX24" fmla="*/ 868680 w 1175960"/>
              <a:gd name="connsiteY24" fmla="*/ 15240 h 2164080"/>
              <a:gd name="connsiteX25" fmla="*/ 807720 w 1175960"/>
              <a:gd name="connsiteY25" fmla="*/ 0 h 2164080"/>
              <a:gd name="connsiteX26" fmla="*/ 624840 w 1175960"/>
              <a:gd name="connsiteY26" fmla="*/ 30480 h 2164080"/>
              <a:gd name="connsiteX27" fmla="*/ 457200 w 1175960"/>
              <a:gd name="connsiteY27" fmla="*/ 167640 h 2164080"/>
              <a:gd name="connsiteX28" fmla="*/ 335280 w 1175960"/>
              <a:gd name="connsiteY28" fmla="*/ 396240 h 2164080"/>
              <a:gd name="connsiteX29" fmla="*/ 243840 w 1175960"/>
              <a:gd name="connsiteY29" fmla="*/ 579120 h 2164080"/>
              <a:gd name="connsiteX30" fmla="*/ 137160 w 1175960"/>
              <a:gd name="connsiteY30" fmla="*/ 762000 h 2164080"/>
              <a:gd name="connsiteX31" fmla="*/ 0 w 1175960"/>
              <a:gd name="connsiteY31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853440 w 1175960"/>
              <a:gd name="connsiteY11" fmla="*/ 792480 h 2164080"/>
              <a:gd name="connsiteX12" fmla="*/ 944880 w 1175960"/>
              <a:gd name="connsiteY12" fmla="*/ 746760 h 2164080"/>
              <a:gd name="connsiteX13" fmla="*/ 1021080 w 1175960"/>
              <a:gd name="connsiteY13" fmla="*/ 685800 h 2164080"/>
              <a:gd name="connsiteX14" fmla="*/ 1097280 w 1175960"/>
              <a:gd name="connsiteY14" fmla="*/ 624840 h 2164080"/>
              <a:gd name="connsiteX15" fmla="*/ 1143000 w 1175960"/>
              <a:gd name="connsiteY15" fmla="*/ 533400 h 2164080"/>
              <a:gd name="connsiteX16" fmla="*/ 1173480 w 1175960"/>
              <a:gd name="connsiteY16" fmla="*/ 487680 h 2164080"/>
              <a:gd name="connsiteX17" fmla="*/ 1173480 w 1175960"/>
              <a:gd name="connsiteY17" fmla="*/ 426720 h 2164080"/>
              <a:gd name="connsiteX18" fmla="*/ 1143000 w 1175960"/>
              <a:gd name="connsiteY18" fmla="*/ 381000 h 2164080"/>
              <a:gd name="connsiteX19" fmla="*/ 1143000 w 1175960"/>
              <a:gd name="connsiteY19" fmla="*/ 381000 h 2164080"/>
              <a:gd name="connsiteX20" fmla="*/ 1112520 w 1175960"/>
              <a:gd name="connsiteY20" fmla="*/ 243840 h 2164080"/>
              <a:gd name="connsiteX21" fmla="*/ 1005840 w 1175960"/>
              <a:gd name="connsiteY21" fmla="*/ 106680 h 2164080"/>
              <a:gd name="connsiteX22" fmla="*/ 914400 w 1175960"/>
              <a:gd name="connsiteY22" fmla="*/ 45720 h 2164080"/>
              <a:gd name="connsiteX23" fmla="*/ 868680 w 1175960"/>
              <a:gd name="connsiteY23" fmla="*/ 15240 h 2164080"/>
              <a:gd name="connsiteX24" fmla="*/ 807720 w 1175960"/>
              <a:gd name="connsiteY24" fmla="*/ 0 h 2164080"/>
              <a:gd name="connsiteX25" fmla="*/ 624840 w 1175960"/>
              <a:gd name="connsiteY25" fmla="*/ 30480 h 2164080"/>
              <a:gd name="connsiteX26" fmla="*/ 457200 w 1175960"/>
              <a:gd name="connsiteY26" fmla="*/ 167640 h 2164080"/>
              <a:gd name="connsiteX27" fmla="*/ 335280 w 1175960"/>
              <a:gd name="connsiteY27" fmla="*/ 396240 h 2164080"/>
              <a:gd name="connsiteX28" fmla="*/ 243840 w 1175960"/>
              <a:gd name="connsiteY28" fmla="*/ 579120 h 2164080"/>
              <a:gd name="connsiteX29" fmla="*/ 137160 w 1175960"/>
              <a:gd name="connsiteY29" fmla="*/ 762000 h 2164080"/>
              <a:gd name="connsiteX30" fmla="*/ 0 w 1175960"/>
              <a:gd name="connsiteY30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21080 w 1175960"/>
              <a:gd name="connsiteY12" fmla="*/ 685800 h 2164080"/>
              <a:gd name="connsiteX13" fmla="*/ 1097280 w 1175960"/>
              <a:gd name="connsiteY13" fmla="*/ 624840 h 2164080"/>
              <a:gd name="connsiteX14" fmla="*/ 1143000 w 1175960"/>
              <a:gd name="connsiteY14" fmla="*/ 533400 h 2164080"/>
              <a:gd name="connsiteX15" fmla="*/ 1173480 w 1175960"/>
              <a:gd name="connsiteY15" fmla="*/ 487680 h 2164080"/>
              <a:gd name="connsiteX16" fmla="*/ 1173480 w 1175960"/>
              <a:gd name="connsiteY16" fmla="*/ 426720 h 2164080"/>
              <a:gd name="connsiteX17" fmla="*/ 1143000 w 1175960"/>
              <a:gd name="connsiteY17" fmla="*/ 381000 h 2164080"/>
              <a:gd name="connsiteX18" fmla="*/ 1143000 w 1175960"/>
              <a:gd name="connsiteY18" fmla="*/ 381000 h 2164080"/>
              <a:gd name="connsiteX19" fmla="*/ 1112520 w 1175960"/>
              <a:gd name="connsiteY19" fmla="*/ 243840 h 2164080"/>
              <a:gd name="connsiteX20" fmla="*/ 1005840 w 1175960"/>
              <a:gd name="connsiteY20" fmla="*/ 106680 h 2164080"/>
              <a:gd name="connsiteX21" fmla="*/ 914400 w 1175960"/>
              <a:gd name="connsiteY21" fmla="*/ 45720 h 2164080"/>
              <a:gd name="connsiteX22" fmla="*/ 868680 w 1175960"/>
              <a:gd name="connsiteY22" fmla="*/ 15240 h 2164080"/>
              <a:gd name="connsiteX23" fmla="*/ 807720 w 1175960"/>
              <a:gd name="connsiteY23" fmla="*/ 0 h 2164080"/>
              <a:gd name="connsiteX24" fmla="*/ 624840 w 1175960"/>
              <a:gd name="connsiteY24" fmla="*/ 30480 h 2164080"/>
              <a:gd name="connsiteX25" fmla="*/ 457200 w 1175960"/>
              <a:gd name="connsiteY25" fmla="*/ 167640 h 2164080"/>
              <a:gd name="connsiteX26" fmla="*/ 335280 w 1175960"/>
              <a:gd name="connsiteY26" fmla="*/ 396240 h 2164080"/>
              <a:gd name="connsiteX27" fmla="*/ 243840 w 1175960"/>
              <a:gd name="connsiteY27" fmla="*/ 579120 h 2164080"/>
              <a:gd name="connsiteX28" fmla="*/ 137160 w 1175960"/>
              <a:gd name="connsiteY28" fmla="*/ 762000 h 2164080"/>
              <a:gd name="connsiteX29" fmla="*/ 0 w 1175960"/>
              <a:gd name="connsiteY29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822960 w 1175960"/>
              <a:gd name="connsiteY10" fmla="*/ 838200 h 2164080"/>
              <a:gd name="connsiteX11" fmla="*/ 944880 w 1175960"/>
              <a:gd name="connsiteY11" fmla="*/ 746760 h 2164080"/>
              <a:gd name="connsiteX12" fmla="*/ 1097280 w 1175960"/>
              <a:gd name="connsiteY12" fmla="*/ 624840 h 2164080"/>
              <a:gd name="connsiteX13" fmla="*/ 1143000 w 1175960"/>
              <a:gd name="connsiteY13" fmla="*/ 533400 h 2164080"/>
              <a:gd name="connsiteX14" fmla="*/ 1173480 w 1175960"/>
              <a:gd name="connsiteY14" fmla="*/ 487680 h 2164080"/>
              <a:gd name="connsiteX15" fmla="*/ 1173480 w 1175960"/>
              <a:gd name="connsiteY15" fmla="*/ 426720 h 2164080"/>
              <a:gd name="connsiteX16" fmla="*/ 1143000 w 1175960"/>
              <a:gd name="connsiteY16" fmla="*/ 381000 h 2164080"/>
              <a:gd name="connsiteX17" fmla="*/ 1143000 w 1175960"/>
              <a:gd name="connsiteY17" fmla="*/ 381000 h 2164080"/>
              <a:gd name="connsiteX18" fmla="*/ 1112520 w 1175960"/>
              <a:gd name="connsiteY18" fmla="*/ 243840 h 2164080"/>
              <a:gd name="connsiteX19" fmla="*/ 1005840 w 1175960"/>
              <a:gd name="connsiteY19" fmla="*/ 106680 h 2164080"/>
              <a:gd name="connsiteX20" fmla="*/ 914400 w 1175960"/>
              <a:gd name="connsiteY20" fmla="*/ 45720 h 2164080"/>
              <a:gd name="connsiteX21" fmla="*/ 868680 w 1175960"/>
              <a:gd name="connsiteY21" fmla="*/ 15240 h 2164080"/>
              <a:gd name="connsiteX22" fmla="*/ 807720 w 1175960"/>
              <a:gd name="connsiteY22" fmla="*/ 0 h 2164080"/>
              <a:gd name="connsiteX23" fmla="*/ 624840 w 1175960"/>
              <a:gd name="connsiteY23" fmla="*/ 30480 h 2164080"/>
              <a:gd name="connsiteX24" fmla="*/ 457200 w 1175960"/>
              <a:gd name="connsiteY24" fmla="*/ 167640 h 2164080"/>
              <a:gd name="connsiteX25" fmla="*/ 335280 w 1175960"/>
              <a:gd name="connsiteY25" fmla="*/ 396240 h 2164080"/>
              <a:gd name="connsiteX26" fmla="*/ 243840 w 1175960"/>
              <a:gd name="connsiteY26" fmla="*/ 579120 h 2164080"/>
              <a:gd name="connsiteX27" fmla="*/ 137160 w 1175960"/>
              <a:gd name="connsiteY27" fmla="*/ 762000 h 2164080"/>
              <a:gd name="connsiteX28" fmla="*/ 0 w 1175960"/>
              <a:gd name="connsiteY28" fmla="*/ 1082040 h 2164080"/>
              <a:gd name="connsiteX0" fmla="*/ 60960 w 1175960"/>
              <a:gd name="connsiteY0" fmla="*/ 1600200 h 2164080"/>
              <a:gd name="connsiteX1" fmla="*/ 121920 w 1175960"/>
              <a:gd name="connsiteY1" fmla="*/ 1996440 h 2164080"/>
              <a:gd name="connsiteX2" fmla="*/ 213360 w 1175960"/>
              <a:gd name="connsiteY2" fmla="*/ 2118360 h 2164080"/>
              <a:gd name="connsiteX3" fmla="*/ 472440 w 1175960"/>
              <a:gd name="connsiteY3" fmla="*/ 2164080 h 2164080"/>
              <a:gd name="connsiteX4" fmla="*/ 670560 w 1175960"/>
              <a:gd name="connsiteY4" fmla="*/ 2072640 h 2164080"/>
              <a:gd name="connsiteX5" fmla="*/ 670560 w 1175960"/>
              <a:gd name="connsiteY5" fmla="*/ 1889760 h 2164080"/>
              <a:gd name="connsiteX6" fmla="*/ 579120 w 1175960"/>
              <a:gd name="connsiteY6" fmla="*/ 1539240 h 2164080"/>
              <a:gd name="connsiteX7" fmla="*/ 579120 w 1175960"/>
              <a:gd name="connsiteY7" fmla="*/ 1158240 h 2164080"/>
              <a:gd name="connsiteX8" fmla="*/ 594360 w 1175960"/>
              <a:gd name="connsiteY8" fmla="*/ 1112520 h 2164080"/>
              <a:gd name="connsiteX9" fmla="*/ 777240 w 1175960"/>
              <a:gd name="connsiteY9" fmla="*/ 868680 h 2164080"/>
              <a:gd name="connsiteX10" fmla="*/ 944880 w 1175960"/>
              <a:gd name="connsiteY10" fmla="*/ 746760 h 2164080"/>
              <a:gd name="connsiteX11" fmla="*/ 1097280 w 1175960"/>
              <a:gd name="connsiteY11" fmla="*/ 624840 h 2164080"/>
              <a:gd name="connsiteX12" fmla="*/ 1143000 w 1175960"/>
              <a:gd name="connsiteY12" fmla="*/ 533400 h 2164080"/>
              <a:gd name="connsiteX13" fmla="*/ 1173480 w 1175960"/>
              <a:gd name="connsiteY13" fmla="*/ 487680 h 2164080"/>
              <a:gd name="connsiteX14" fmla="*/ 1173480 w 1175960"/>
              <a:gd name="connsiteY14" fmla="*/ 426720 h 2164080"/>
              <a:gd name="connsiteX15" fmla="*/ 1143000 w 1175960"/>
              <a:gd name="connsiteY15" fmla="*/ 381000 h 2164080"/>
              <a:gd name="connsiteX16" fmla="*/ 1143000 w 1175960"/>
              <a:gd name="connsiteY16" fmla="*/ 381000 h 2164080"/>
              <a:gd name="connsiteX17" fmla="*/ 1112520 w 1175960"/>
              <a:gd name="connsiteY17" fmla="*/ 243840 h 2164080"/>
              <a:gd name="connsiteX18" fmla="*/ 1005840 w 1175960"/>
              <a:gd name="connsiteY18" fmla="*/ 106680 h 2164080"/>
              <a:gd name="connsiteX19" fmla="*/ 914400 w 1175960"/>
              <a:gd name="connsiteY19" fmla="*/ 45720 h 2164080"/>
              <a:gd name="connsiteX20" fmla="*/ 868680 w 1175960"/>
              <a:gd name="connsiteY20" fmla="*/ 15240 h 2164080"/>
              <a:gd name="connsiteX21" fmla="*/ 807720 w 1175960"/>
              <a:gd name="connsiteY21" fmla="*/ 0 h 2164080"/>
              <a:gd name="connsiteX22" fmla="*/ 624840 w 1175960"/>
              <a:gd name="connsiteY22" fmla="*/ 30480 h 2164080"/>
              <a:gd name="connsiteX23" fmla="*/ 457200 w 1175960"/>
              <a:gd name="connsiteY23" fmla="*/ 167640 h 2164080"/>
              <a:gd name="connsiteX24" fmla="*/ 335280 w 1175960"/>
              <a:gd name="connsiteY24" fmla="*/ 396240 h 2164080"/>
              <a:gd name="connsiteX25" fmla="*/ 243840 w 1175960"/>
              <a:gd name="connsiteY25" fmla="*/ 579120 h 2164080"/>
              <a:gd name="connsiteX26" fmla="*/ 137160 w 1175960"/>
              <a:gd name="connsiteY26" fmla="*/ 762000 h 2164080"/>
              <a:gd name="connsiteX27" fmla="*/ 0 w 1175960"/>
              <a:gd name="connsiteY27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43000 w 1173480"/>
              <a:gd name="connsiteY12" fmla="*/ 533400 h 2164080"/>
              <a:gd name="connsiteX13" fmla="*/ 1173480 w 1173480"/>
              <a:gd name="connsiteY13" fmla="*/ 426720 h 2164080"/>
              <a:gd name="connsiteX14" fmla="*/ 1143000 w 1173480"/>
              <a:gd name="connsiteY14" fmla="*/ 381000 h 2164080"/>
              <a:gd name="connsiteX15" fmla="*/ 1143000 w 1173480"/>
              <a:gd name="connsiteY15" fmla="*/ 381000 h 2164080"/>
              <a:gd name="connsiteX16" fmla="*/ 1112520 w 1173480"/>
              <a:gd name="connsiteY16" fmla="*/ 243840 h 2164080"/>
              <a:gd name="connsiteX17" fmla="*/ 1005840 w 1173480"/>
              <a:gd name="connsiteY17" fmla="*/ 106680 h 2164080"/>
              <a:gd name="connsiteX18" fmla="*/ 914400 w 1173480"/>
              <a:gd name="connsiteY18" fmla="*/ 45720 h 2164080"/>
              <a:gd name="connsiteX19" fmla="*/ 868680 w 1173480"/>
              <a:gd name="connsiteY19" fmla="*/ 15240 h 2164080"/>
              <a:gd name="connsiteX20" fmla="*/ 807720 w 1173480"/>
              <a:gd name="connsiteY20" fmla="*/ 0 h 2164080"/>
              <a:gd name="connsiteX21" fmla="*/ 624840 w 1173480"/>
              <a:gd name="connsiteY21" fmla="*/ 30480 h 2164080"/>
              <a:gd name="connsiteX22" fmla="*/ 457200 w 1173480"/>
              <a:gd name="connsiteY22" fmla="*/ 167640 h 2164080"/>
              <a:gd name="connsiteX23" fmla="*/ 335280 w 1173480"/>
              <a:gd name="connsiteY23" fmla="*/ 396240 h 2164080"/>
              <a:gd name="connsiteX24" fmla="*/ 243840 w 1173480"/>
              <a:gd name="connsiteY24" fmla="*/ 579120 h 2164080"/>
              <a:gd name="connsiteX25" fmla="*/ 137160 w 1173480"/>
              <a:gd name="connsiteY25" fmla="*/ 762000 h 2164080"/>
              <a:gd name="connsiteX26" fmla="*/ 0 w 1173480"/>
              <a:gd name="connsiteY26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43000 w 1173480"/>
              <a:gd name="connsiteY14" fmla="*/ 381000 h 2164080"/>
              <a:gd name="connsiteX15" fmla="*/ 1112520 w 1173480"/>
              <a:gd name="connsiteY15" fmla="*/ 243840 h 2164080"/>
              <a:gd name="connsiteX16" fmla="*/ 1005840 w 1173480"/>
              <a:gd name="connsiteY16" fmla="*/ 106680 h 2164080"/>
              <a:gd name="connsiteX17" fmla="*/ 914400 w 1173480"/>
              <a:gd name="connsiteY17" fmla="*/ 45720 h 2164080"/>
              <a:gd name="connsiteX18" fmla="*/ 868680 w 1173480"/>
              <a:gd name="connsiteY18" fmla="*/ 15240 h 2164080"/>
              <a:gd name="connsiteX19" fmla="*/ 807720 w 1173480"/>
              <a:gd name="connsiteY19" fmla="*/ 0 h 2164080"/>
              <a:gd name="connsiteX20" fmla="*/ 624840 w 1173480"/>
              <a:gd name="connsiteY20" fmla="*/ 30480 h 2164080"/>
              <a:gd name="connsiteX21" fmla="*/ 457200 w 1173480"/>
              <a:gd name="connsiteY21" fmla="*/ 167640 h 2164080"/>
              <a:gd name="connsiteX22" fmla="*/ 335280 w 1173480"/>
              <a:gd name="connsiteY22" fmla="*/ 396240 h 2164080"/>
              <a:gd name="connsiteX23" fmla="*/ 243840 w 1173480"/>
              <a:gd name="connsiteY23" fmla="*/ 579120 h 2164080"/>
              <a:gd name="connsiteX24" fmla="*/ 137160 w 1173480"/>
              <a:gd name="connsiteY24" fmla="*/ 762000 h 2164080"/>
              <a:gd name="connsiteX25" fmla="*/ 0 w 1173480"/>
              <a:gd name="connsiteY25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43000 w 1173480"/>
              <a:gd name="connsiteY13" fmla="*/ 381000 h 2164080"/>
              <a:gd name="connsiteX14" fmla="*/ 1112520 w 1173480"/>
              <a:gd name="connsiteY14" fmla="*/ 243840 h 2164080"/>
              <a:gd name="connsiteX15" fmla="*/ 1005840 w 1173480"/>
              <a:gd name="connsiteY15" fmla="*/ 106680 h 2164080"/>
              <a:gd name="connsiteX16" fmla="*/ 914400 w 1173480"/>
              <a:gd name="connsiteY16" fmla="*/ 45720 h 2164080"/>
              <a:gd name="connsiteX17" fmla="*/ 868680 w 1173480"/>
              <a:gd name="connsiteY17" fmla="*/ 15240 h 2164080"/>
              <a:gd name="connsiteX18" fmla="*/ 807720 w 1173480"/>
              <a:gd name="connsiteY18" fmla="*/ 0 h 2164080"/>
              <a:gd name="connsiteX19" fmla="*/ 624840 w 1173480"/>
              <a:gd name="connsiteY19" fmla="*/ 30480 h 2164080"/>
              <a:gd name="connsiteX20" fmla="*/ 457200 w 1173480"/>
              <a:gd name="connsiteY20" fmla="*/ 167640 h 2164080"/>
              <a:gd name="connsiteX21" fmla="*/ 335280 w 1173480"/>
              <a:gd name="connsiteY21" fmla="*/ 396240 h 2164080"/>
              <a:gd name="connsiteX22" fmla="*/ 243840 w 1173480"/>
              <a:gd name="connsiteY22" fmla="*/ 579120 h 2164080"/>
              <a:gd name="connsiteX23" fmla="*/ 137160 w 1173480"/>
              <a:gd name="connsiteY23" fmla="*/ 762000 h 2164080"/>
              <a:gd name="connsiteX24" fmla="*/ 0 w 1173480"/>
              <a:gd name="connsiteY24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1005840 w 1173480"/>
              <a:gd name="connsiteY14" fmla="*/ 106680 h 2164080"/>
              <a:gd name="connsiteX15" fmla="*/ 914400 w 1173480"/>
              <a:gd name="connsiteY15" fmla="*/ 45720 h 2164080"/>
              <a:gd name="connsiteX16" fmla="*/ 868680 w 1173480"/>
              <a:gd name="connsiteY16" fmla="*/ 15240 h 2164080"/>
              <a:gd name="connsiteX17" fmla="*/ 807720 w 1173480"/>
              <a:gd name="connsiteY17" fmla="*/ 0 h 2164080"/>
              <a:gd name="connsiteX18" fmla="*/ 624840 w 1173480"/>
              <a:gd name="connsiteY18" fmla="*/ 30480 h 2164080"/>
              <a:gd name="connsiteX19" fmla="*/ 457200 w 1173480"/>
              <a:gd name="connsiteY19" fmla="*/ 167640 h 2164080"/>
              <a:gd name="connsiteX20" fmla="*/ 335280 w 1173480"/>
              <a:gd name="connsiteY20" fmla="*/ 396240 h 2164080"/>
              <a:gd name="connsiteX21" fmla="*/ 243840 w 1173480"/>
              <a:gd name="connsiteY21" fmla="*/ 579120 h 2164080"/>
              <a:gd name="connsiteX22" fmla="*/ 137160 w 1173480"/>
              <a:gd name="connsiteY22" fmla="*/ 762000 h 2164080"/>
              <a:gd name="connsiteX23" fmla="*/ 0 w 1173480"/>
              <a:gd name="connsiteY23" fmla="*/ 1082040 h 2164080"/>
              <a:gd name="connsiteX0" fmla="*/ 60960 w 1173480"/>
              <a:gd name="connsiteY0" fmla="*/ 1600200 h 2164080"/>
              <a:gd name="connsiteX1" fmla="*/ 121920 w 1173480"/>
              <a:gd name="connsiteY1" fmla="*/ 1996440 h 2164080"/>
              <a:gd name="connsiteX2" fmla="*/ 213360 w 1173480"/>
              <a:gd name="connsiteY2" fmla="*/ 2118360 h 2164080"/>
              <a:gd name="connsiteX3" fmla="*/ 472440 w 1173480"/>
              <a:gd name="connsiteY3" fmla="*/ 2164080 h 2164080"/>
              <a:gd name="connsiteX4" fmla="*/ 670560 w 1173480"/>
              <a:gd name="connsiteY4" fmla="*/ 2072640 h 2164080"/>
              <a:gd name="connsiteX5" fmla="*/ 670560 w 1173480"/>
              <a:gd name="connsiteY5" fmla="*/ 1889760 h 2164080"/>
              <a:gd name="connsiteX6" fmla="*/ 579120 w 1173480"/>
              <a:gd name="connsiteY6" fmla="*/ 1539240 h 2164080"/>
              <a:gd name="connsiteX7" fmla="*/ 579120 w 1173480"/>
              <a:gd name="connsiteY7" fmla="*/ 1158240 h 2164080"/>
              <a:gd name="connsiteX8" fmla="*/ 594360 w 1173480"/>
              <a:gd name="connsiteY8" fmla="*/ 1112520 h 2164080"/>
              <a:gd name="connsiteX9" fmla="*/ 777240 w 1173480"/>
              <a:gd name="connsiteY9" fmla="*/ 868680 h 2164080"/>
              <a:gd name="connsiteX10" fmla="*/ 944880 w 1173480"/>
              <a:gd name="connsiteY10" fmla="*/ 746760 h 2164080"/>
              <a:gd name="connsiteX11" fmla="*/ 1097280 w 1173480"/>
              <a:gd name="connsiteY11" fmla="*/ 624840 h 2164080"/>
              <a:gd name="connsiteX12" fmla="*/ 1173480 w 1173480"/>
              <a:gd name="connsiteY12" fmla="*/ 426720 h 2164080"/>
              <a:gd name="connsiteX13" fmla="*/ 1112520 w 1173480"/>
              <a:gd name="connsiteY13" fmla="*/ 243840 h 2164080"/>
              <a:gd name="connsiteX14" fmla="*/ 914400 w 1173480"/>
              <a:gd name="connsiteY14" fmla="*/ 45720 h 2164080"/>
              <a:gd name="connsiteX15" fmla="*/ 868680 w 1173480"/>
              <a:gd name="connsiteY15" fmla="*/ 15240 h 2164080"/>
              <a:gd name="connsiteX16" fmla="*/ 807720 w 1173480"/>
              <a:gd name="connsiteY16" fmla="*/ 0 h 2164080"/>
              <a:gd name="connsiteX17" fmla="*/ 624840 w 1173480"/>
              <a:gd name="connsiteY17" fmla="*/ 30480 h 2164080"/>
              <a:gd name="connsiteX18" fmla="*/ 457200 w 1173480"/>
              <a:gd name="connsiteY18" fmla="*/ 167640 h 2164080"/>
              <a:gd name="connsiteX19" fmla="*/ 335280 w 1173480"/>
              <a:gd name="connsiteY19" fmla="*/ 396240 h 2164080"/>
              <a:gd name="connsiteX20" fmla="*/ 243840 w 1173480"/>
              <a:gd name="connsiteY20" fmla="*/ 579120 h 2164080"/>
              <a:gd name="connsiteX21" fmla="*/ 137160 w 1173480"/>
              <a:gd name="connsiteY21" fmla="*/ 762000 h 2164080"/>
              <a:gd name="connsiteX22" fmla="*/ 0 w 1173480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200 h 2164080"/>
              <a:gd name="connsiteX1" fmla="*/ 121920 w 1177656"/>
              <a:gd name="connsiteY1" fmla="*/ 1996440 h 2164080"/>
              <a:gd name="connsiteX2" fmla="*/ 213360 w 1177656"/>
              <a:gd name="connsiteY2" fmla="*/ 2118360 h 2164080"/>
              <a:gd name="connsiteX3" fmla="*/ 472440 w 1177656"/>
              <a:gd name="connsiteY3" fmla="*/ 2164080 h 2164080"/>
              <a:gd name="connsiteX4" fmla="*/ 670560 w 1177656"/>
              <a:gd name="connsiteY4" fmla="*/ 2072640 h 2164080"/>
              <a:gd name="connsiteX5" fmla="*/ 670560 w 1177656"/>
              <a:gd name="connsiteY5" fmla="*/ 1889760 h 2164080"/>
              <a:gd name="connsiteX6" fmla="*/ 579120 w 1177656"/>
              <a:gd name="connsiteY6" fmla="*/ 1539240 h 2164080"/>
              <a:gd name="connsiteX7" fmla="*/ 579120 w 1177656"/>
              <a:gd name="connsiteY7" fmla="*/ 1158240 h 2164080"/>
              <a:gd name="connsiteX8" fmla="*/ 594360 w 1177656"/>
              <a:gd name="connsiteY8" fmla="*/ 1112520 h 2164080"/>
              <a:gd name="connsiteX9" fmla="*/ 777240 w 1177656"/>
              <a:gd name="connsiteY9" fmla="*/ 868680 h 2164080"/>
              <a:gd name="connsiteX10" fmla="*/ 944880 w 1177656"/>
              <a:gd name="connsiteY10" fmla="*/ 746760 h 2164080"/>
              <a:gd name="connsiteX11" fmla="*/ 1097280 w 1177656"/>
              <a:gd name="connsiteY11" fmla="*/ 624840 h 2164080"/>
              <a:gd name="connsiteX12" fmla="*/ 1173480 w 1177656"/>
              <a:gd name="connsiteY12" fmla="*/ 426720 h 2164080"/>
              <a:gd name="connsiteX13" fmla="*/ 1112520 w 1177656"/>
              <a:gd name="connsiteY13" fmla="*/ 243840 h 2164080"/>
              <a:gd name="connsiteX14" fmla="*/ 914400 w 1177656"/>
              <a:gd name="connsiteY14" fmla="*/ 45720 h 2164080"/>
              <a:gd name="connsiteX15" fmla="*/ 868680 w 1177656"/>
              <a:gd name="connsiteY15" fmla="*/ 15240 h 2164080"/>
              <a:gd name="connsiteX16" fmla="*/ 807720 w 1177656"/>
              <a:gd name="connsiteY16" fmla="*/ 0 h 2164080"/>
              <a:gd name="connsiteX17" fmla="*/ 624840 w 1177656"/>
              <a:gd name="connsiteY17" fmla="*/ 30480 h 2164080"/>
              <a:gd name="connsiteX18" fmla="*/ 457200 w 1177656"/>
              <a:gd name="connsiteY18" fmla="*/ 167640 h 2164080"/>
              <a:gd name="connsiteX19" fmla="*/ 335280 w 1177656"/>
              <a:gd name="connsiteY19" fmla="*/ 396240 h 2164080"/>
              <a:gd name="connsiteX20" fmla="*/ 243840 w 1177656"/>
              <a:gd name="connsiteY20" fmla="*/ 579120 h 2164080"/>
              <a:gd name="connsiteX21" fmla="*/ 137160 w 1177656"/>
              <a:gd name="connsiteY21" fmla="*/ 762000 h 2164080"/>
              <a:gd name="connsiteX22" fmla="*/ 0 w 1177656"/>
              <a:gd name="connsiteY22" fmla="*/ 1082040 h 2164080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79120 w 1177656"/>
              <a:gd name="connsiteY7" fmla="*/ 1158817 h 2164657"/>
              <a:gd name="connsiteX8" fmla="*/ 594360 w 1177656"/>
              <a:gd name="connsiteY8" fmla="*/ 1113097 h 2164657"/>
              <a:gd name="connsiteX9" fmla="*/ 777240 w 1177656"/>
              <a:gd name="connsiteY9" fmla="*/ 869257 h 2164657"/>
              <a:gd name="connsiteX10" fmla="*/ 944880 w 1177656"/>
              <a:gd name="connsiteY10" fmla="*/ 747337 h 2164657"/>
              <a:gd name="connsiteX11" fmla="*/ 1097280 w 1177656"/>
              <a:gd name="connsiteY11" fmla="*/ 625417 h 2164657"/>
              <a:gd name="connsiteX12" fmla="*/ 1173480 w 1177656"/>
              <a:gd name="connsiteY12" fmla="*/ 427297 h 2164657"/>
              <a:gd name="connsiteX13" fmla="*/ 1112520 w 1177656"/>
              <a:gd name="connsiteY13" fmla="*/ 244417 h 2164657"/>
              <a:gd name="connsiteX14" fmla="*/ 914400 w 1177656"/>
              <a:gd name="connsiteY14" fmla="*/ 46297 h 2164657"/>
              <a:gd name="connsiteX15" fmla="*/ 807720 w 1177656"/>
              <a:gd name="connsiteY15" fmla="*/ 577 h 2164657"/>
              <a:gd name="connsiteX16" fmla="*/ 624840 w 1177656"/>
              <a:gd name="connsiteY16" fmla="*/ 31057 h 2164657"/>
              <a:gd name="connsiteX17" fmla="*/ 457200 w 1177656"/>
              <a:gd name="connsiteY17" fmla="*/ 168217 h 2164657"/>
              <a:gd name="connsiteX18" fmla="*/ 335280 w 1177656"/>
              <a:gd name="connsiteY18" fmla="*/ 396817 h 2164657"/>
              <a:gd name="connsiteX19" fmla="*/ 243840 w 1177656"/>
              <a:gd name="connsiteY19" fmla="*/ 579697 h 2164657"/>
              <a:gd name="connsiteX20" fmla="*/ 137160 w 1177656"/>
              <a:gd name="connsiteY20" fmla="*/ 762577 h 2164657"/>
              <a:gd name="connsiteX21" fmla="*/ 0 w 1177656"/>
              <a:gd name="connsiteY21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  <a:gd name="connsiteX0" fmla="*/ 60960 w 1177656"/>
              <a:gd name="connsiteY0" fmla="*/ 1600777 h 2164657"/>
              <a:gd name="connsiteX1" fmla="*/ 121920 w 1177656"/>
              <a:gd name="connsiteY1" fmla="*/ 1997017 h 2164657"/>
              <a:gd name="connsiteX2" fmla="*/ 213360 w 1177656"/>
              <a:gd name="connsiteY2" fmla="*/ 2118937 h 2164657"/>
              <a:gd name="connsiteX3" fmla="*/ 472440 w 1177656"/>
              <a:gd name="connsiteY3" fmla="*/ 2164657 h 2164657"/>
              <a:gd name="connsiteX4" fmla="*/ 670560 w 1177656"/>
              <a:gd name="connsiteY4" fmla="*/ 2073217 h 2164657"/>
              <a:gd name="connsiteX5" fmla="*/ 670560 w 1177656"/>
              <a:gd name="connsiteY5" fmla="*/ 1890337 h 2164657"/>
              <a:gd name="connsiteX6" fmla="*/ 579120 w 1177656"/>
              <a:gd name="connsiteY6" fmla="*/ 1539817 h 2164657"/>
              <a:gd name="connsiteX7" fmla="*/ 594360 w 1177656"/>
              <a:gd name="connsiteY7" fmla="*/ 1113097 h 2164657"/>
              <a:gd name="connsiteX8" fmla="*/ 777240 w 1177656"/>
              <a:gd name="connsiteY8" fmla="*/ 869257 h 2164657"/>
              <a:gd name="connsiteX9" fmla="*/ 944880 w 1177656"/>
              <a:gd name="connsiteY9" fmla="*/ 747337 h 2164657"/>
              <a:gd name="connsiteX10" fmla="*/ 1097280 w 1177656"/>
              <a:gd name="connsiteY10" fmla="*/ 625417 h 2164657"/>
              <a:gd name="connsiteX11" fmla="*/ 1173480 w 1177656"/>
              <a:gd name="connsiteY11" fmla="*/ 427297 h 2164657"/>
              <a:gd name="connsiteX12" fmla="*/ 1112520 w 1177656"/>
              <a:gd name="connsiteY12" fmla="*/ 244417 h 2164657"/>
              <a:gd name="connsiteX13" fmla="*/ 914400 w 1177656"/>
              <a:gd name="connsiteY13" fmla="*/ 46297 h 2164657"/>
              <a:gd name="connsiteX14" fmla="*/ 807720 w 1177656"/>
              <a:gd name="connsiteY14" fmla="*/ 577 h 2164657"/>
              <a:gd name="connsiteX15" fmla="*/ 624840 w 1177656"/>
              <a:gd name="connsiteY15" fmla="*/ 31057 h 2164657"/>
              <a:gd name="connsiteX16" fmla="*/ 457200 w 1177656"/>
              <a:gd name="connsiteY16" fmla="*/ 168217 h 2164657"/>
              <a:gd name="connsiteX17" fmla="*/ 335280 w 1177656"/>
              <a:gd name="connsiteY17" fmla="*/ 396817 h 2164657"/>
              <a:gd name="connsiteX18" fmla="*/ 243840 w 1177656"/>
              <a:gd name="connsiteY18" fmla="*/ 579697 h 2164657"/>
              <a:gd name="connsiteX19" fmla="*/ 137160 w 1177656"/>
              <a:gd name="connsiteY19" fmla="*/ 762577 h 2164657"/>
              <a:gd name="connsiteX20" fmla="*/ 0 w 1177656"/>
              <a:gd name="connsiteY20" fmla="*/ 1082617 h 21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7656" h="2164657">
                <a:moveTo>
                  <a:pt x="60960" y="1600777"/>
                </a:moveTo>
                <a:cubicBezTo>
                  <a:pt x="81280" y="1732857"/>
                  <a:pt x="96520" y="1910657"/>
                  <a:pt x="121920" y="1997017"/>
                </a:cubicBezTo>
                <a:cubicBezTo>
                  <a:pt x="147320" y="2083377"/>
                  <a:pt x="154940" y="2090997"/>
                  <a:pt x="213360" y="2118937"/>
                </a:cubicBezTo>
                <a:cubicBezTo>
                  <a:pt x="271780" y="2146877"/>
                  <a:pt x="419383" y="2158762"/>
                  <a:pt x="472440" y="2164657"/>
                </a:cubicBezTo>
                <a:cubicBezTo>
                  <a:pt x="548640" y="2157037"/>
                  <a:pt x="637540" y="2118937"/>
                  <a:pt x="670560" y="2073217"/>
                </a:cubicBezTo>
                <a:cubicBezTo>
                  <a:pt x="703580" y="2027497"/>
                  <a:pt x="685800" y="1979237"/>
                  <a:pt x="670560" y="1890337"/>
                </a:cubicBezTo>
                <a:cubicBezTo>
                  <a:pt x="655320" y="1801437"/>
                  <a:pt x="591820" y="1669357"/>
                  <a:pt x="579120" y="1539817"/>
                </a:cubicBezTo>
                <a:cubicBezTo>
                  <a:pt x="566420" y="1410277"/>
                  <a:pt x="561340" y="1224857"/>
                  <a:pt x="594360" y="1113097"/>
                </a:cubicBezTo>
                <a:cubicBezTo>
                  <a:pt x="627380" y="1001337"/>
                  <a:pt x="718820" y="930217"/>
                  <a:pt x="777240" y="869257"/>
                </a:cubicBezTo>
                <a:cubicBezTo>
                  <a:pt x="835660" y="808297"/>
                  <a:pt x="891540" y="787977"/>
                  <a:pt x="944880" y="747337"/>
                </a:cubicBezTo>
                <a:cubicBezTo>
                  <a:pt x="990600" y="711777"/>
                  <a:pt x="1064260" y="660977"/>
                  <a:pt x="1097280" y="625417"/>
                </a:cubicBezTo>
                <a:cubicBezTo>
                  <a:pt x="1135380" y="572077"/>
                  <a:pt x="1193800" y="488257"/>
                  <a:pt x="1173480" y="427297"/>
                </a:cubicBezTo>
                <a:cubicBezTo>
                  <a:pt x="1153160" y="366337"/>
                  <a:pt x="1155700" y="307917"/>
                  <a:pt x="1112520" y="244417"/>
                </a:cubicBezTo>
                <a:cubicBezTo>
                  <a:pt x="1069340" y="180917"/>
                  <a:pt x="965200" y="86937"/>
                  <a:pt x="914400" y="46297"/>
                </a:cubicBezTo>
                <a:cubicBezTo>
                  <a:pt x="863600" y="5657"/>
                  <a:pt x="855980" y="3117"/>
                  <a:pt x="807720" y="577"/>
                </a:cubicBezTo>
                <a:cubicBezTo>
                  <a:pt x="759460" y="-1963"/>
                  <a:pt x="683260" y="3117"/>
                  <a:pt x="624840" y="31057"/>
                </a:cubicBezTo>
                <a:cubicBezTo>
                  <a:pt x="566420" y="58997"/>
                  <a:pt x="505460" y="107257"/>
                  <a:pt x="457200" y="168217"/>
                </a:cubicBezTo>
                <a:cubicBezTo>
                  <a:pt x="408940" y="229177"/>
                  <a:pt x="370840" y="328237"/>
                  <a:pt x="335280" y="396817"/>
                </a:cubicBezTo>
                <a:cubicBezTo>
                  <a:pt x="299720" y="465397"/>
                  <a:pt x="276860" y="518737"/>
                  <a:pt x="243840" y="579697"/>
                </a:cubicBezTo>
                <a:cubicBezTo>
                  <a:pt x="210820" y="640657"/>
                  <a:pt x="177800" y="678757"/>
                  <a:pt x="137160" y="762577"/>
                </a:cubicBezTo>
                <a:cubicBezTo>
                  <a:pt x="96520" y="846397"/>
                  <a:pt x="22860" y="973397"/>
                  <a:pt x="0" y="1082617"/>
                </a:cubicBezTo>
              </a:path>
            </a:pathLst>
          </a:custGeom>
          <a:solidFill>
            <a:srgbClr val="5C5048">
              <a:alpha val="52157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625920" y="4389120"/>
            <a:ext cx="115588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591346" y="4907279"/>
            <a:ext cx="1223566" cy="740227"/>
          </a:xfrm>
          <a:prstGeom prst="line">
            <a:avLst/>
          </a:prstGeom>
          <a:ln w="114300" cap="rnd">
            <a:solidFill>
              <a:srgbClr val="FF9966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712540" y="3178892"/>
            <a:ext cx="3297860" cy="0"/>
          </a:xfrm>
          <a:prstGeom prst="line">
            <a:avLst/>
          </a:prstGeom>
          <a:ln w="114300" cap="rnd">
            <a:solidFill>
              <a:srgbClr val="FF505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4970" y="3429000"/>
            <a:ext cx="3035430" cy="3041934"/>
          </a:xfrm>
          <a:prstGeom prst="roundRect">
            <a:avLst>
              <a:gd name="adj" fmla="val 94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what 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lines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photo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satellite.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7200" y="351901"/>
            <a:ext cx="3429000" cy="1857899"/>
          </a:xfrm>
          <a:prstGeom prst="wedgeRoundRectCallout">
            <a:avLst>
              <a:gd name="adj1" fmla="val 172986"/>
              <a:gd name="adj2" fmla="val 10111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thing: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little area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of the highlands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also very dry.</a:t>
            </a:r>
          </a:p>
        </p:txBody>
      </p:sp>
    </p:spTree>
    <p:extLst>
      <p:ext uri="{BB962C8B-B14F-4D97-AF65-F5344CB8AC3E}">
        <p14:creationId xmlns:p14="http://schemas.microsoft.com/office/powerpoint/2010/main" val="8985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990600"/>
            <a:ext cx="6096000" cy="5105400"/>
          </a:xfrm>
          <a:prstGeom prst="roundRect">
            <a:avLst>
              <a:gd name="adj" fmla="val 290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 see a variety of pictures about these regions, 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start an image search using these keywords: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Rainforest in Congo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Sahara in Libya  or  Sahara in Mali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(“desert in Mali” just gets you pictures of boots for sale!)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Savanna in Nigeria</a:t>
            </a:r>
          </a:p>
          <a:p>
            <a:pPr algn="ctr"/>
            <a:endParaRPr lang="en-US" sz="9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Grassland in Niger</a:t>
            </a:r>
          </a:p>
          <a:p>
            <a:pPr algn="ctr"/>
            <a:endParaRPr lang="en-US" sz="9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Atlas Mountains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Drakensberg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East African Highlands 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Rift Valley</a:t>
            </a:r>
          </a:p>
        </p:txBody>
      </p:sp>
    </p:spTree>
    <p:extLst>
      <p:ext uri="{BB962C8B-B14F-4D97-AF65-F5344CB8AC3E}">
        <p14:creationId xmlns:p14="http://schemas.microsoft.com/office/powerpoint/2010/main" val="18698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7620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  Definition:  a </a:t>
            </a:r>
            <a:r>
              <a:rPr lang="en-US" sz="2400" b="1" dirty="0">
                <a:solidFill>
                  <a:srgbClr val="002060"/>
                </a:solidFill>
              </a:rPr>
              <a:t>region </a:t>
            </a:r>
            <a:r>
              <a:rPr lang="en-US" sz="2400" dirty="0">
                <a:solidFill>
                  <a:srgbClr val="00206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</a:t>
            </a:r>
            <a:r>
              <a:rPr lang="en-US" sz="2400" u="sng" dirty="0">
                <a:solidFill>
                  <a:srgbClr val="002060"/>
                </a:solidFill>
              </a:rPr>
              <a:t>and</a:t>
            </a:r>
            <a:r>
              <a:rPr lang="en-US" sz="2400" dirty="0">
                <a:solidFill>
                  <a:srgbClr val="002060"/>
                </a:solidFill>
              </a:rPr>
              <a:t> close to each other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8654" y="2362200"/>
            <a:ext cx="5418746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line around the places. 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You’re making a 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map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71616" y="3414792"/>
            <a:ext cx="6172200" cy="3138408"/>
          </a:xfrm>
          <a:prstGeom prst="roundRect">
            <a:avLst>
              <a:gd name="adj" fmla="val 845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make regional maps?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990600"/>
            <a:ext cx="6096000" cy="5105400"/>
          </a:xfrm>
          <a:prstGeom prst="roundRect">
            <a:avLst>
              <a:gd name="adj" fmla="val 290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 see a variety of pictures about these regions, 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start an image search using these keywords: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Rainforest in Congo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Sahara in Libya  or  Sahara in Mali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(“desert in Mali” just gets you pictures of boots for sale!)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Savanna in Nigeria</a:t>
            </a:r>
          </a:p>
          <a:p>
            <a:pPr algn="ctr"/>
            <a:endParaRPr lang="en-US" sz="9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Grassland in Niger</a:t>
            </a:r>
          </a:p>
          <a:p>
            <a:pPr algn="ctr"/>
            <a:endParaRPr lang="en-US" sz="9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Atlas Mountains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Drakensberg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East African Highlands 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Rift Valley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44454" y="270616"/>
            <a:ext cx="2894888" cy="1524000"/>
          </a:xfrm>
          <a:prstGeom prst="roundRect">
            <a:avLst>
              <a:gd name="adj" fmla="val 980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Looking at several pictures</a:t>
            </a:r>
          </a:p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 better than studying</a:t>
            </a:r>
          </a:p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just one example . . .</a:t>
            </a:r>
          </a:p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you see how things vary</a:t>
            </a:r>
          </a:p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within a region!</a:t>
            </a:r>
          </a:p>
        </p:txBody>
      </p:sp>
    </p:spTree>
    <p:extLst>
      <p:ext uri="{BB962C8B-B14F-4D97-AF65-F5344CB8AC3E}">
        <p14:creationId xmlns:p14="http://schemas.microsoft.com/office/powerpoint/2010/main" val="28042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2133600"/>
            <a:ext cx="5943600" cy="3200400"/>
          </a:xfrm>
          <a:prstGeom prst="roundRect">
            <a:avLst>
              <a:gd name="adj" fmla="val 290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to see maps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many other things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that might be related to latitude,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check out the clickable map of Africa:</a:t>
            </a:r>
          </a:p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hlinkClick r:id="rId2"/>
              </a:rPr>
              <a:t>http://textbooks.wmisd.org/BI05.html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321442"/>
            <a:ext cx="6514618" cy="4774558"/>
          </a:xfrm>
          <a:prstGeom prst="roundRect">
            <a:avLst>
              <a:gd name="adj" fmla="val 5189"/>
            </a:avLst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2018, Phil and Carol Gersmehl</a:t>
            </a:r>
          </a:p>
          <a:p>
            <a:pPr algn="ctr"/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39110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7620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  Definition:  a </a:t>
            </a:r>
            <a:r>
              <a:rPr lang="en-US" sz="2400" b="1" dirty="0">
                <a:solidFill>
                  <a:srgbClr val="002060"/>
                </a:solidFill>
              </a:rPr>
              <a:t>region </a:t>
            </a:r>
            <a:r>
              <a:rPr lang="en-US" sz="2400" dirty="0">
                <a:solidFill>
                  <a:srgbClr val="00206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</a:t>
            </a:r>
            <a:r>
              <a:rPr lang="en-US" sz="2400" u="sng" dirty="0">
                <a:solidFill>
                  <a:srgbClr val="002060"/>
                </a:solidFill>
              </a:rPr>
              <a:t>and</a:t>
            </a:r>
            <a:r>
              <a:rPr lang="en-US" sz="2400" dirty="0">
                <a:solidFill>
                  <a:srgbClr val="002060"/>
                </a:solidFill>
              </a:rPr>
              <a:t> close to each other  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8654" y="2362200"/>
            <a:ext cx="5418746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line around the places. 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You’re making a 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map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1616" y="3414792"/>
            <a:ext cx="6172200" cy="3138408"/>
          </a:xfrm>
          <a:prstGeom prst="roundRect">
            <a:avLst>
              <a:gd name="adj" fmla="val 845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make regional maps?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600" y="4114800"/>
            <a:ext cx="5953283" cy="2209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makes things easier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usually easier to remember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shape and position of a region, 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the features and positions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lot of separate things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6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7620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  Definition:  a </a:t>
            </a:r>
            <a:r>
              <a:rPr lang="en-US" sz="2400" b="1" dirty="0">
                <a:solidFill>
                  <a:srgbClr val="002060"/>
                </a:solidFill>
              </a:rPr>
              <a:t>region </a:t>
            </a:r>
            <a:r>
              <a:rPr lang="en-US" sz="2400" dirty="0">
                <a:solidFill>
                  <a:srgbClr val="00206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</a:t>
            </a:r>
            <a:r>
              <a:rPr lang="en-US" sz="2400" u="sng" dirty="0">
                <a:solidFill>
                  <a:srgbClr val="002060"/>
                </a:solidFill>
              </a:rPr>
              <a:t>and</a:t>
            </a:r>
            <a:r>
              <a:rPr lang="en-US" sz="2400" dirty="0">
                <a:solidFill>
                  <a:srgbClr val="002060"/>
                </a:solidFill>
              </a:rPr>
              <a:t> close to each other  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8654" y="2362200"/>
            <a:ext cx="5418746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line around the places. 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You’re making a 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map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1616" y="3414792"/>
            <a:ext cx="6172200" cy="3138408"/>
          </a:xfrm>
          <a:prstGeom prst="roundRect">
            <a:avLst>
              <a:gd name="adj" fmla="val 845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make regional maps?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17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600" y="4114800"/>
            <a:ext cx="5953283" cy="2209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makes things easier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usually easier to remember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shape and position of a region, 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the features and positions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lot of separate things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4800600"/>
            <a:ext cx="5181600" cy="1981200"/>
          </a:xfrm>
          <a:prstGeom prst="roundRect">
            <a:avLst>
              <a:gd name="adj" fmla="val 100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see how to make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regional map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us remember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environments in Africa.</a:t>
            </a:r>
          </a:p>
        </p:txBody>
      </p:sp>
    </p:spTree>
    <p:extLst>
      <p:ext uri="{BB962C8B-B14F-4D97-AF65-F5344CB8AC3E}">
        <p14:creationId xmlns:p14="http://schemas.microsoft.com/office/powerpoint/2010/main" val="37393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8654" y="4343400"/>
            <a:ext cx="3742346" cy="1752600"/>
          </a:xfrm>
          <a:prstGeom prst="roundRect">
            <a:avLst>
              <a:gd name="adj" fmla="val 113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continent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Africa is unique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important way.</a:t>
            </a:r>
          </a:p>
        </p:txBody>
      </p:sp>
    </p:spTree>
    <p:extLst>
      <p:ext uri="{BB962C8B-B14F-4D97-AF65-F5344CB8AC3E}">
        <p14:creationId xmlns:p14="http://schemas.microsoft.com/office/powerpoint/2010/main" val="22342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4648200"/>
            <a:ext cx="3175252" cy="1676400"/>
          </a:xfrm>
          <a:prstGeom prst="wedgeRoundRectCallout">
            <a:avLst>
              <a:gd name="adj1" fmla="val 98987"/>
              <a:gd name="adj2" fmla="val -9967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Equator runs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through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middle of 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3275740" y="3794760"/>
            <a:ext cx="5792060" cy="12997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7620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4648200"/>
            <a:ext cx="2971800" cy="1676400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Equator runs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 through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middle of it.</a:t>
            </a:r>
          </a:p>
        </p:txBody>
      </p:sp>
      <p:sp>
        <p:nvSpPr>
          <p:cNvPr id="10" name="Up Arrow 9"/>
          <p:cNvSpPr/>
          <p:nvPr/>
        </p:nvSpPr>
        <p:spPr>
          <a:xfrm>
            <a:off x="6118861" y="1039310"/>
            <a:ext cx="45719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flipH="1" flipV="1">
            <a:off x="6124196" y="3944170"/>
            <a:ext cx="45719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13769" y="259678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0861" y="465418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739" y="3469656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3275740" y="3794760"/>
            <a:ext cx="5792060" cy="12997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8600" y="4259366"/>
            <a:ext cx="4199546" cy="2133600"/>
          </a:xfrm>
          <a:prstGeom prst="roundRect">
            <a:avLst>
              <a:gd name="adj" fmla="val 113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Africa extends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almost the same distance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24357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5">
      <a:dk1>
        <a:srgbClr val="000000"/>
      </a:dk1>
      <a:lt1>
        <a:srgbClr val="B1C0CD"/>
      </a:lt1>
      <a:dk2>
        <a:srgbClr val="1F2123"/>
      </a:dk2>
      <a:lt2>
        <a:srgbClr val="577189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4043</TotalTime>
  <Words>1744</Words>
  <Application>Microsoft Office PowerPoint</Application>
  <PresentationFormat>On-screen Show (4:3)</PresentationFormat>
  <Paragraphs>565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Narrow</vt:lpstr>
      <vt:lpstr>Brush Script MT</vt:lpstr>
      <vt:lpstr>Comic Sans MS</vt:lpstr>
      <vt:lpstr>Constantia</vt:lpstr>
      <vt:lpstr>Franklin Gothic Book</vt:lpstr>
      <vt:lpstr>Rage Italic</vt:lpstr>
      <vt:lpstr>Times New Roman</vt:lpstr>
      <vt:lpstr>Wingdings</vt:lpstr>
      <vt:lpstr>Pushpin</vt:lpstr>
      <vt:lpstr>Rainforests, Deserts, and the  Transitions  Between Them  How to make a good mental map of the regions of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137</cp:revision>
  <dcterms:created xsi:type="dcterms:W3CDTF">2013-11-24T00:23:58Z</dcterms:created>
  <dcterms:modified xsi:type="dcterms:W3CDTF">2019-10-11T19:40:01Z</dcterms:modified>
</cp:coreProperties>
</file>